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96" r:id="rId1"/>
  </p:sldMasterIdLst>
  <p:sldIdLst>
    <p:sldId id="256" r:id="rId2"/>
    <p:sldId id="257" r:id="rId3"/>
    <p:sldId id="302" r:id="rId4"/>
    <p:sldId id="258" r:id="rId5"/>
    <p:sldId id="260" r:id="rId6"/>
    <p:sldId id="303" r:id="rId7"/>
    <p:sldId id="312" r:id="rId8"/>
    <p:sldId id="313" r:id="rId9"/>
    <p:sldId id="261" r:id="rId10"/>
    <p:sldId id="314" r:id="rId11"/>
    <p:sldId id="263" r:id="rId12"/>
    <p:sldId id="315" r:id="rId13"/>
    <p:sldId id="316" r:id="rId14"/>
    <p:sldId id="297" r:id="rId15"/>
    <p:sldId id="317" r:id="rId16"/>
    <p:sldId id="318" r:id="rId17"/>
    <p:sldId id="267" r:id="rId18"/>
    <p:sldId id="268" r:id="rId19"/>
    <p:sldId id="319" r:id="rId20"/>
    <p:sldId id="310" r:id="rId21"/>
    <p:sldId id="320" r:id="rId22"/>
    <p:sldId id="321" r:id="rId23"/>
    <p:sldId id="324" r:id="rId24"/>
    <p:sldId id="325" r:id="rId25"/>
    <p:sldId id="281" r:id="rId26"/>
    <p:sldId id="282"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Estilo oscuro 1 - Énfasis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Estilo oscuro 1 - Énfasis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EC20E35-A176-4012-BC5E-935CFFF8708E}" styleName="Estilo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81" d="100"/>
          <a:sy n="81" d="100"/>
        </p:scale>
        <p:origin x="754"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6A8F30C-63BF-49D9-B7B3-372083CC66C0}" type="doc">
      <dgm:prSet loTypeId="urn:microsoft.com/office/officeart/2005/8/layout/hProcess9" loCatId="process" qsTypeId="urn:microsoft.com/office/officeart/2005/8/quickstyle/simple1" qsCatId="simple" csTypeId="urn:microsoft.com/office/officeart/2005/8/colors/accent3_4" csCatId="accent3" phldr="1"/>
      <dgm:spPr/>
      <dgm:t>
        <a:bodyPr/>
        <a:lstStyle/>
        <a:p>
          <a:endParaRPr lang="en-US"/>
        </a:p>
      </dgm:t>
    </dgm:pt>
    <dgm:pt modelId="{76FFFA75-B843-4690-80E4-76AE61DEF33A}">
      <dgm:prSet/>
      <dgm:spPr/>
      <dgm:t>
        <a:bodyPr/>
        <a:lstStyle/>
        <a:p>
          <a:r>
            <a:rPr lang="es-EC" b="1" cap="none" spc="0" dirty="0">
              <a:ln w="13462">
                <a:prstDash val="solid"/>
              </a:ln>
              <a:solidFill>
                <a:schemeClr val="tx1"/>
              </a:solidFill>
              <a:effectLst/>
              <a:latin typeface="Imprint MT Shadow" panose="04020605060303030202" pitchFamily="82" charset="0"/>
            </a:rPr>
            <a:t>ATRIBUCIONES OTORGADAS POR EL COOTAD</a:t>
          </a:r>
          <a:endParaRPr lang="en-US" b="1" cap="none" spc="0" dirty="0">
            <a:ln w="13462">
              <a:prstDash val="solid"/>
            </a:ln>
            <a:solidFill>
              <a:schemeClr val="tx1"/>
            </a:solidFill>
            <a:effectLst/>
            <a:latin typeface="Imprint MT Shadow" panose="04020605060303030202" pitchFamily="82" charset="0"/>
          </a:endParaRPr>
        </a:p>
      </dgm:t>
    </dgm:pt>
    <dgm:pt modelId="{B876CB73-B7A6-4459-B039-FD944F6A05BF}" type="parTrans" cxnId="{F69CC1C1-013D-4BAD-99FA-2A8839A0F2E0}">
      <dgm:prSet/>
      <dgm:spPr/>
      <dgm:t>
        <a:bodyPr/>
        <a:lstStyle/>
        <a:p>
          <a:endParaRPr lang="en-US"/>
        </a:p>
      </dgm:t>
    </dgm:pt>
    <dgm:pt modelId="{22AA60A4-CBD7-428A-87BE-4FCDDE8308B9}" type="sibTrans" cxnId="{F69CC1C1-013D-4BAD-99FA-2A8839A0F2E0}">
      <dgm:prSet/>
      <dgm:spPr/>
      <dgm:t>
        <a:bodyPr/>
        <a:lstStyle/>
        <a:p>
          <a:endParaRPr lang="en-US"/>
        </a:p>
      </dgm:t>
    </dgm:pt>
    <dgm:pt modelId="{2B74AE27-8B8C-447F-ADFB-69C872F33C7A}" type="pres">
      <dgm:prSet presAssocID="{06A8F30C-63BF-49D9-B7B3-372083CC66C0}" presName="CompostProcess" presStyleCnt="0">
        <dgm:presLayoutVars>
          <dgm:dir/>
          <dgm:resizeHandles val="exact"/>
        </dgm:presLayoutVars>
      </dgm:prSet>
      <dgm:spPr/>
    </dgm:pt>
    <dgm:pt modelId="{F04D08F1-9D3D-4208-975B-A63E8A9DCF65}" type="pres">
      <dgm:prSet presAssocID="{06A8F30C-63BF-49D9-B7B3-372083CC66C0}" presName="arrow" presStyleLbl="bgShp" presStyleIdx="0" presStyleCnt="1" custScaleX="115006" custLinFactNeighborX="-395"/>
      <dgm:spPr/>
    </dgm:pt>
    <dgm:pt modelId="{E92C89FA-A99F-4178-8A6A-927E82B3AC1A}" type="pres">
      <dgm:prSet presAssocID="{06A8F30C-63BF-49D9-B7B3-372083CC66C0}" presName="linearProcess" presStyleCnt="0"/>
      <dgm:spPr/>
    </dgm:pt>
    <dgm:pt modelId="{39ECF832-AADA-4E35-AA61-DCC6C8B2B2AC}" type="pres">
      <dgm:prSet presAssocID="{76FFFA75-B843-4690-80E4-76AE61DEF33A}" presName="textNode" presStyleLbl="node1" presStyleIdx="0" presStyleCnt="1" custScaleY="213203" custLinFactNeighborX="-11443" custLinFactNeighborY="765">
        <dgm:presLayoutVars>
          <dgm:bulletEnabled val="1"/>
        </dgm:presLayoutVars>
      </dgm:prSet>
      <dgm:spPr/>
    </dgm:pt>
  </dgm:ptLst>
  <dgm:cxnLst>
    <dgm:cxn modelId="{F69CC1C1-013D-4BAD-99FA-2A8839A0F2E0}" srcId="{06A8F30C-63BF-49D9-B7B3-372083CC66C0}" destId="{76FFFA75-B843-4690-80E4-76AE61DEF33A}" srcOrd="0" destOrd="0" parTransId="{B876CB73-B7A6-4459-B039-FD944F6A05BF}" sibTransId="{22AA60A4-CBD7-428A-87BE-4FCDDE8308B9}"/>
    <dgm:cxn modelId="{C23705F5-619B-4896-B341-8D264E984DD6}" type="presOf" srcId="{76FFFA75-B843-4690-80E4-76AE61DEF33A}" destId="{39ECF832-AADA-4E35-AA61-DCC6C8B2B2AC}" srcOrd="0" destOrd="0" presId="urn:microsoft.com/office/officeart/2005/8/layout/hProcess9"/>
    <dgm:cxn modelId="{B80430FC-1FEA-4324-9F16-66D2EDB77C93}" type="presOf" srcId="{06A8F30C-63BF-49D9-B7B3-372083CC66C0}" destId="{2B74AE27-8B8C-447F-ADFB-69C872F33C7A}" srcOrd="0" destOrd="0" presId="urn:microsoft.com/office/officeart/2005/8/layout/hProcess9"/>
    <dgm:cxn modelId="{53A4E078-CF76-4E08-A736-B1AB6D72F735}" type="presParOf" srcId="{2B74AE27-8B8C-447F-ADFB-69C872F33C7A}" destId="{F04D08F1-9D3D-4208-975B-A63E8A9DCF65}" srcOrd="0" destOrd="0" presId="urn:microsoft.com/office/officeart/2005/8/layout/hProcess9"/>
    <dgm:cxn modelId="{820EEB3C-3053-4DA7-87C7-4CA2F456A4F9}" type="presParOf" srcId="{2B74AE27-8B8C-447F-ADFB-69C872F33C7A}" destId="{E92C89FA-A99F-4178-8A6A-927E82B3AC1A}" srcOrd="1" destOrd="0" presId="urn:microsoft.com/office/officeart/2005/8/layout/hProcess9"/>
    <dgm:cxn modelId="{10C22DF8-B76E-43F3-941E-0D0BFBB58A0A}" type="presParOf" srcId="{E92C89FA-A99F-4178-8A6A-927E82B3AC1A}" destId="{39ECF832-AADA-4E35-AA61-DCC6C8B2B2AC}"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0098BAB-ED14-48D2-BBC2-AC17DF0E2D18}"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8F25F58B-C80F-4034-A33A-CFE09AC23414}">
      <dgm:prSet custT="1"/>
      <dgm:spPr/>
      <dgm:t>
        <a:bodyPr/>
        <a:lstStyle/>
        <a:p>
          <a:pPr algn="just"/>
          <a:r>
            <a:rPr lang="es-EC" sz="1800" dirty="0">
              <a:solidFill>
                <a:srgbClr val="000000"/>
              </a:solidFill>
              <a:effectLst/>
              <a:latin typeface="Times New Roman" panose="02020603050405020304" pitchFamily="18" charset="0"/>
              <a:ea typeface="Times New Roman" panose="02020603050405020304" pitchFamily="18" charset="0"/>
            </a:rPr>
            <a:t>Observación de los trabajos de mantenimiento en la vialidad de la parroquia</a:t>
          </a:r>
          <a:endParaRPr lang="en-US" sz="1800" i="0" dirty="0">
            <a:solidFill>
              <a:schemeClr val="tx1"/>
            </a:solidFill>
          </a:endParaRPr>
        </a:p>
      </dgm:t>
    </dgm:pt>
    <dgm:pt modelId="{1454A785-1BAC-42D0-8D1B-0AB9CB608346}" type="parTrans" cxnId="{8C424E22-F051-4630-8E27-EDA981B28CBD}">
      <dgm:prSet/>
      <dgm:spPr/>
      <dgm:t>
        <a:bodyPr/>
        <a:lstStyle/>
        <a:p>
          <a:endParaRPr lang="en-US" sz="1800" i="0">
            <a:solidFill>
              <a:schemeClr val="tx1"/>
            </a:solidFill>
          </a:endParaRPr>
        </a:p>
      </dgm:t>
    </dgm:pt>
    <dgm:pt modelId="{9E684984-41C1-4A89-8B51-D189769D4483}" type="sibTrans" cxnId="{8C424E22-F051-4630-8E27-EDA981B28CBD}">
      <dgm:prSet/>
      <dgm:spPr/>
      <dgm:t>
        <a:bodyPr/>
        <a:lstStyle/>
        <a:p>
          <a:endParaRPr lang="en-US" sz="1800" i="0">
            <a:solidFill>
              <a:schemeClr val="tx1"/>
            </a:solidFill>
          </a:endParaRPr>
        </a:p>
      </dgm:t>
    </dgm:pt>
    <dgm:pt modelId="{45A07099-0AC6-41FC-B135-5202D009283C}" type="pres">
      <dgm:prSet presAssocID="{40098BAB-ED14-48D2-BBC2-AC17DF0E2D18}" presName="linear" presStyleCnt="0">
        <dgm:presLayoutVars>
          <dgm:animLvl val="lvl"/>
          <dgm:resizeHandles val="exact"/>
        </dgm:presLayoutVars>
      </dgm:prSet>
      <dgm:spPr/>
    </dgm:pt>
    <dgm:pt modelId="{6A7173BB-1119-4AA4-AAD6-89B916325EDB}" type="pres">
      <dgm:prSet presAssocID="{8F25F58B-C80F-4034-A33A-CFE09AC23414}" presName="parentText" presStyleLbl="node1" presStyleIdx="0" presStyleCnt="1" custLinFactNeighborX="4099" custLinFactNeighborY="-18588">
        <dgm:presLayoutVars>
          <dgm:chMax val="0"/>
          <dgm:bulletEnabled val="1"/>
        </dgm:presLayoutVars>
      </dgm:prSet>
      <dgm:spPr/>
    </dgm:pt>
  </dgm:ptLst>
  <dgm:cxnLst>
    <dgm:cxn modelId="{61E37D0B-0457-4BDF-9844-7F6792B6B22B}" type="presOf" srcId="{8F25F58B-C80F-4034-A33A-CFE09AC23414}" destId="{6A7173BB-1119-4AA4-AAD6-89B916325EDB}" srcOrd="0" destOrd="0" presId="urn:microsoft.com/office/officeart/2005/8/layout/vList2"/>
    <dgm:cxn modelId="{8C424E22-F051-4630-8E27-EDA981B28CBD}" srcId="{40098BAB-ED14-48D2-BBC2-AC17DF0E2D18}" destId="{8F25F58B-C80F-4034-A33A-CFE09AC23414}" srcOrd="0" destOrd="0" parTransId="{1454A785-1BAC-42D0-8D1B-0AB9CB608346}" sibTransId="{9E684984-41C1-4A89-8B51-D189769D4483}"/>
    <dgm:cxn modelId="{DC341361-D971-4DC8-9C98-5502CA3314A9}" type="presOf" srcId="{40098BAB-ED14-48D2-BBC2-AC17DF0E2D18}" destId="{45A07099-0AC6-41FC-B135-5202D009283C}" srcOrd="0" destOrd="0" presId="urn:microsoft.com/office/officeart/2005/8/layout/vList2"/>
    <dgm:cxn modelId="{C9C9A109-BA7F-49F6-9AB5-D364160C3A57}" type="presParOf" srcId="{45A07099-0AC6-41FC-B135-5202D009283C}" destId="{6A7173BB-1119-4AA4-AAD6-89B916325ED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0098BAB-ED14-48D2-BBC2-AC17DF0E2D18}"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8F25F58B-C80F-4034-A33A-CFE09AC23414}">
      <dgm:prSet custT="1"/>
      <dgm:spPr/>
      <dgm:t>
        <a:bodyPr/>
        <a:lstStyle/>
        <a:p>
          <a:pPr algn="just"/>
          <a:r>
            <a:rPr lang="es-EC" sz="1800" dirty="0">
              <a:solidFill>
                <a:srgbClr val="000000"/>
              </a:solidFill>
              <a:effectLst/>
              <a:latin typeface="Times New Roman" panose="02020603050405020304" pitchFamily="18" charset="0"/>
              <a:ea typeface="Times New Roman" panose="02020603050405020304" pitchFamily="18" charset="0"/>
            </a:rPr>
            <a:t>Cumplir funciones como Administradora de Contrato:</a:t>
          </a:r>
          <a:endParaRPr lang="en-US" sz="1800" i="0" dirty="0">
            <a:solidFill>
              <a:schemeClr val="tx1"/>
            </a:solidFill>
          </a:endParaRPr>
        </a:p>
      </dgm:t>
    </dgm:pt>
    <dgm:pt modelId="{1454A785-1BAC-42D0-8D1B-0AB9CB608346}" type="parTrans" cxnId="{8C424E22-F051-4630-8E27-EDA981B28CBD}">
      <dgm:prSet/>
      <dgm:spPr/>
      <dgm:t>
        <a:bodyPr/>
        <a:lstStyle/>
        <a:p>
          <a:endParaRPr lang="en-US" sz="1800" i="0">
            <a:solidFill>
              <a:schemeClr val="tx1"/>
            </a:solidFill>
          </a:endParaRPr>
        </a:p>
      </dgm:t>
    </dgm:pt>
    <dgm:pt modelId="{9E684984-41C1-4A89-8B51-D189769D4483}" type="sibTrans" cxnId="{8C424E22-F051-4630-8E27-EDA981B28CBD}">
      <dgm:prSet/>
      <dgm:spPr/>
      <dgm:t>
        <a:bodyPr/>
        <a:lstStyle/>
        <a:p>
          <a:endParaRPr lang="en-US" sz="1800" i="0">
            <a:solidFill>
              <a:schemeClr val="tx1"/>
            </a:solidFill>
          </a:endParaRPr>
        </a:p>
      </dgm:t>
    </dgm:pt>
    <dgm:pt modelId="{45A07099-0AC6-41FC-B135-5202D009283C}" type="pres">
      <dgm:prSet presAssocID="{40098BAB-ED14-48D2-BBC2-AC17DF0E2D18}" presName="linear" presStyleCnt="0">
        <dgm:presLayoutVars>
          <dgm:animLvl val="lvl"/>
          <dgm:resizeHandles val="exact"/>
        </dgm:presLayoutVars>
      </dgm:prSet>
      <dgm:spPr/>
    </dgm:pt>
    <dgm:pt modelId="{6A7173BB-1119-4AA4-AAD6-89B916325EDB}" type="pres">
      <dgm:prSet presAssocID="{8F25F58B-C80F-4034-A33A-CFE09AC23414}" presName="parentText" presStyleLbl="node1" presStyleIdx="0" presStyleCnt="1" custLinFactY="-100000" custLinFactNeighborX="-4484" custLinFactNeighborY="-136669">
        <dgm:presLayoutVars>
          <dgm:chMax val="0"/>
          <dgm:bulletEnabled val="1"/>
        </dgm:presLayoutVars>
      </dgm:prSet>
      <dgm:spPr/>
    </dgm:pt>
  </dgm:ptLst>
  <dgm:cxnLst>
    <dgm:cxn modelId="{61E37D0B-0457-4BDF-9844-7F6792B6B22B}" type="presOf" srcId="{8F25F58B-C80F-4034-A33A-CFE09AC23414}" destId="{6A7173BB-1119-4AA4-AAD6-89B916325EDB}" srcOrd="0" destOrd="0" presId="urn:microsoft.com/office/officeart/2005/8/layout/vList2"/>
    <dgm:cxn modelId="{8C424E22-F051-4630-8E27-EDA981B28CBD}" srcId="{40098BAB-ED14-48D2-BBC2-AC17DF0E2D18}" destId="{8F25F58B-C80F-4034-A33A-CFE09AC23414}" srcOrd="0" destOrd="0" parTransId="{1454A785-1BAC-42D0-8D1B-0AB9CB608346}" sibTransId="{9E684984-41C1-4A89-8B51-D189769D4483}"/>
    <dgm:cxn modelId="{DC341361-D971-4DC8-9C98-5502CA3314A9}" type="presOf" srcId="{40098BAB-ED14-48D2-BBC2-AC17DF0E2D18}" destId="{45A07099-0AC6-41FC-B135-5202D009283C}" srcOrd="0" destOrd="0" presId="urn:microsoft.com/office/officeart/2005/8/layout/vList2"/>
    <dgm:cxn modelId="{C9C9A109-BA7F-49F6-9AB5-D364160C3A57}" type="presParOf" srcId="{45A07099-0AC6-41FC-B135-5202D009283C}" destId="{6A7173BB-1119-4AA4-AAD6-89B916325ED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0098BAB-ED14-48D2-BBC2-AC17DF0E2D18}"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8F25F58B-C80F-4034-A33A-CFE09AC23414}">
      <dgm:prSet custT="1"/>
      <dgm:spPr/>
      <dgm:t>
        <a:bodyPr/>
        <a:lstStyle/>
        <a:p>
          <a:pPr algn="just"/>
          <a:r>
            <a:rPr lang="es-EC" sz="1800" dirty="0">
              <a:solidFill>
                <a:srgbClr val="000000"/>
              </a:solidFill>
              <a:effectLst/>
              <a:latin typeface="Times New Roman" panose="02020603050405020304" pitchFamily="18" charset="0"/>
              <a:ea typeface="Times New Roman" panose="02020603050405020304" pitchFamily="18" charset="0"/>
            </a:rPr>
            <a:t>Cumplir la jornada laboral en oficina y labores administrativos</a:t>
          </a:r>
          <a:endParaRPr lang="en-US" sz="1800" i="0" dirty="0">
            <a:solidFill>
              <a:schemeClr val="tx1"/>
            </a:solidFill>
          </a:endParaRPr>
        </a:p>
      </dgm:t>
    </dgm:pt>
    <dgm:pt modelId="{1454A785-1BAC-42D0-8D1B-0AB9CB608346}" type="parTrans" cxnId="{8C424E22-F051-4630-8E27-EDA981B28CBD}">
      <dgm:prSet/>
      <dgm:spPr/>
      <dgm:t>
        <a:bodyPr/>
        <a:lstStyle/>
        <a:p>
          <a:endParaRPr lang="en-US" sz="1800" i="0">
            <a:solidFill>
              <a:schemeClr val="tx1"/>
            </a:solidFill>
          </a:endParaRPr>
        </a:p>
      </dgm:t>
    </dgm:pt>
    <dgm:pt modelId="{9E684984-41C1-4A89-8B51-D189769D4483}" type="sibTrans" cxnId="{8C424E22-F051-4630-8E27-EDA981B28CBD}">
      <dgm:prSet/>
      <dgm:spPr/>
      <dgm:t>
        <a:bodyPr/>
        <a:lstStyle/>
        <a:p>
          <a:endParaRPr lang="en-US" sz="1800" i="0">
            <a:solidFill>
              <a:schemeClr val="tx1"/>
            </a:solidFill>
          </a:endParaRPr>
        </a:p>
      </dgm:t>
    </dgm:pt>
    <dgm:pt modelId="{45A07099-0AC6-41FC-B135-5202D009283C}" type="pres">
      <dgm:prSet presAssocID="{40098BAB-ED14-48D2-BBC2-AC17DF0E2D18}" presName="linear" presStyleCnt="0">
        <dgm:presLayoutVars>
          <dgm:animLvl val="lvl"/>
          <dgm:resizeHandles val="exact"/>
        </dgm:presLayoutVars>
      </dgm:prSet>
      <dgm:spPr/>
    </dgm:pt>
    <dgm:pt modelId="{6A7173BB-1119-4AA4-AAD6-89B916325EDB}" type="pres">
      <dgm:prSet presAssocID="{8F25F58B-C80F-4034-A33A-CFE09AC23414}" presName="parentText" presStyleLbl="node1" presStyleIdx="0" presStyleCnt="1" custLinFactY="-100000" custLinFactNeighborX="-4484" custLinFactNeighborY="-136669">
        <dgm:presLayoutVars>
          <dgm:chMax val="0"/>
          <dgm:bulletEnabled val="1"/>
        </dgm:presLayoutVars>
      </dgm:prSet>
      <dgm:spPr/>
    </dgm:pt>
  </dgm:ptLst>
  <dgm:cxnLst>
    <dgm:cxn modelId="{61E37D0B-0457-4BDF-9844-7F6792B6B22B}" type="presOf" srcId="{8F25F58B-C80F-4034-A33A-CFE09AC23414}" destId="{6A7173BB-1119-4AA4-AAD6-89B916325EDB}" srcOrd="0" destOrd="0" presId="urn:microsoft.com/office/officeart/2005/8/layout/vList2"/>
    <dgm:cxn modelId="{8C424E22-F051-4630-8E27-EDA981B28CBD}" srcId="{40098BAB-ED14-48D2-BBC2-AC17DF0E2D18}" destId="{8F25F58B-C80F-4034-A33A-CFE09AC23414}" srcOrd="0" destOrd="0" parTransId="{1454A785-1BAC-42D0-8D1B-0AB9CB608346}" sibTransId="{9E684984-41C1-4A89-8B51-D189769D4483}"/>
    <dgm:cxn modelId="{DC341361-D971-4DC8-9C98-5502CA3314A9}" type="presOf" srcId="{40098BAB-ED14-48D2-BBC2-AC17DF0E2D18}" destId="{45A07099-0AC6-41FC-B135-5202D009283C}" srcOrd="0" destOrd="0" presId="urn:microsoft.com/office/officeart/2005/8/layout/vList2"/>
    <dgm:cxn modelId="{C9C9A109-BA7F-49F6-9AB5-D364160C3A57}" type="presParOf" srcId="{45A07099-0AC6-41FC-B135-5202D009283C}" destId="{6A7173BB-1119-4AA4-AAD6-89B916325ED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6A8F30C-63BF-49D9-B7B3-372083CC66C0}" type="doc">
      <dgm:prSet loTypeId="urn:microsoft.com/office/officeart/2005/8/layout/hProcess9" loCatId="process" qsTypeId="urn:microsoft.com/office/officeart/2005/8/quickstyle/simple1" qsCatId="simple" csTypeId="urn:microsoft.com/office/officeart/2005/8/colors/accent3_4" csCatId="accent3" phldr="1"/>
      <dgm:spPr/>
      <dgm:t>
        <a:bodyPr/>
        <a:lstStyle/>
        <a:p>
          <a:endParaRPr lang="en-US"/>
        </a:p>
      </dgm:t>
    </dgm:pt>
    <dgm:pt modelId="{76FFFA75-B843-4690-80E4-76AE61DEF33A}">
      <dgm:prSet/>
      <dgm:spPr/>
      <dgm:t>
        <a:bodyPr/>
        <a:lstStyle/>
        <a:p>
          <a:r>
            <a:rPr lang="es-EC" b="1" cap="none" spc="0" dirty="0">
              <a:ln w="13462">
                <a:prstDash val="solid"/>
              </a:ln>
              <a:solidFill>
                <a:schemeClr val="tx1"/>
              </a:solidFill>
              <a:effectLst/>
              <a:latin typeface="Imprint MT Shadow" panose="04020605060303030202" pitchFamily="82" charset="0"/>
            </a:rPr>
            <a:t>GESTIONES Y ACCIONES SOCIALES</a:t>
          </a:r>
          <a:endParaRPr lang="en-US" b="1" cap="none" spc="0" dirty="0">
            <a:ln w="13462">
              <a:prstDash val="solid"/>
            </a:ln>
            <a:solidFill>
              <a:schemeClr val="tx1"/>
            </a:solidFill>
            <a:effectLst/>
            <a:latin typeface="Imprint MT Shadow" panose="04020605060303030202" pitchFamily="82" charset="0"/>
          </a:endParaRPr>
        </a:p>
      </dgm:t>
    </dgm:pt>
    <dgm:pt modelId="{B876CB73-B7A6-4459-B039-FD944F6A05BF}" type="parTrans" cxnId="{F69CC1C1-013D-4BAD-99FA-2A8839A0F2E0}">
      <dgm:prSet/>
      <dgm:spPr/>
      <dgm:t>
        <a:bodyPr/>
        <a:lstStyle/>
        <a:p>
          <a:endParaRPr lang="en-US"/>
        </a:p>
      </dgm:t>
    </dgm:pt>
    <dgm:pt modelId="{22AA60A4-CBD7-428A-87BE-4FCDDE8308B9}" type="sibTrans" cxnId="{F69CC1C1-013D-4BAD-99FA-2A8839A0F2E0}">
      <dgm:prSet/>
      <dgm:spPr/>
      <dgm:t>
        <a:bodyPr/>
        <a:lstStyle/>
        <a:p>
          <a:endParaRPr lang="en-US"/>
        </a:p>
      </dgm:t>
    </dgm:pt>
    <dgm:pt modelId="{2B74AE27-8B8C-447F-ADFB-69C872F33C7A}" type="pres">
      <dgm:prSet presAssocID="{06A8F30C-63BF-49D9-B7B3-372083CC66C0}" presName="CompostProcess" presStyleCnt="0">
        <dgm:presLayoutVars>
          <dgm:dir/>
          <dgm:resizeHandles val="exact"/>
        </dgm:presLayoutVars>
      </dgm:prSet>
      <dgm:spPr/>
    </dgm:pt>
    <dgm:pt modelId="{F04D08F1-9D3D-4208-975B-A63E8A9DCF65}" type="pres">
      <dgm:prSet presAssocID="{06A8F30C-63BF-49D9-B7B3-372083CC66C0}" presName="arrow" presStyleLbl="bgShp" presStyleIdx="0" presStyleCnt="1" custScaleX="117647" custLinFactNeighborX="-395"/>
      <dgm:spPr/>
    </dgm:pt>
    <dgm:pt modelId="{E92C89FA-A99F-4178-8A6A-927E82B3AC1A}" type="pres">
      <dgm:prSet presAssocID="{06A8F30C-63BF-49D9-B7B3-372083CC66C0}" presName="linearProcess" presStyleCnt="0"/>
      <dgm:spPr/>
    </dgm:pt>
    <dgm:pt modelId="{39ECF832-AADA-4E35-AA61-DCC6C8B2B2AC}" type="pres">
      <dgm:prSet presAssocID="{76FFFA75-B843-4690-80E4-76AE61DEF33A}" presName="textNode" presStyleLbl="node1" presStyleIdx="0" presStyleCnt="1" custScaleY="213203" custLinFactNeighborX="-5242" custLinFactNeighborY="2008">
        <dgm:presLayoutVars>
          <dgm:bulletEnabled val="1"/>
        </dgm:presLayoutVars>
      </dgm:prSet>
      <dgm:spPr/>
    </dgm:pt>
  </dgm:ptLst>
  <dgm:cxnLst>
    <dgm:cxn modelId="{F69CC1C1-013D-4BAD-99FA-2A8839A0F2E0}" srcId="{06A8F30C-63BF-49D9-B7B3-372083CC66C0}" destId="{76FFFA75-B843-4690-80E4-76AE61DEF33A}" srcOrd="0" destOrd="0" parTransId="{B876CB73-B7A6-4459-B039-FD944F6A05BF}" sibTransId="{22AA60A4-CBD7-428A-87BE-4FCDDE8308B9}"/>
    <dgm:cxn modelId="{C23705F5-619B-4896-B341-8D264E984DD6}" type="presOf" srcId="{76FFFA75-B843-4690-80E4-76AE61DEF33A}" destId="{39ECF832-AADA-4E35-AA61-DCC6C8B2B2AC}" srcOrd="0" destOrd="0" presId="urn:microsoft.com/office/officeart/2005/8/layout/hProcess9"/>
    <dgm:cxn modelId="{B80430FC-1FEA-4324-9F16-66D2EDB77C93}" type="presOf" srcId="{06A8F30C-63BF-49D9-B7B3-372083CC66C0}" destId="{2B74AE27-8B8C-447F-ADFB-69C872F33C7A}" srcOrd="0" destOrd="0" presId="urn:microsoft.com/office/officeart/2005/8/layout/hProcess9"/>
    <dgm:cxn modelId="{53A4E078-CF76-4E08-A736-B1AB6D72F735}" type="presParOf" srcId="{2B74AE27-8B8C-447F-ADFB-69C872F33C7A}" destId="{F04D08F1-9D3D-4208-975B-A63E8A9DCF65}" srcOrd="0" destOrd="0" presId="urn:microsoft.com/office/officeart/2005/8/layout/hProcess9"/>
    <dgm:cxn modelId="{820EEB3C-3053-4DA7-87C7-4CA2F456A4F9}" type="presParOf" srcId="{2B74AE27-8B8C-447F-ADFB-69C872F33C7A}" destId="{E92C89FA-A99F-4178-8A6A-927E82B3AC1A}" srcOrd="1" destOrd="0" presId="urn:microsoft.com/office/officeart/2005/8/layout/hProcess9"/>
    <dgm:cxn modelId="{10C22DF8-B76E-43F3-941E-0D0BFBB58A0A}" type="presParOf" srcId="{E92C89FA-A99F-4178-8A6A-927E82B3AC1A}" destId="{39ECF832-AADA-4E35-AA61-DCC6C8B2B2AC}"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6A8F30C-63BF-49D9-B7B3-372083CC66C0}" type="doc">
      <dgm:prSet loTypeId="urn:microsoft.com/office/officeart/2005/8/layout/hProcess9" loCatId="process" qsTypeId="urn:microsoft.com/office/officeart/2005/8/quickstyle/simple1" qsCatId="simple" csTypeId="urn:microsoft.com/office/officeart/2005/8/colors/accent3_4" csCatId="accent3" phldr="1"/>
      <dgm:spPr/>
      <dgm:t>
        <a:bodyPr/>
        <a:lstStyle/>
        <a:p>
          <a:endParaRPr lang="en-US"/>
        </a:p>
      </dgm:t>
    </dgm:pt>
    <dgm:pt modelId="{76FFFA75-B843-4690-80E4-76AE61DEF33A}">
      <dgm:prSet/>
      <dgm:spPr/>
      <dgm:t>
        <a:bodyPr/>
        <a:lstStyle/>
        <a:p>
          <a:r>
            <a:rPr lang="es-EC" b="1" cap="none" spc="0" dirty="0">
              <a:ln w="13462">
                <a:prstDash val="solid"/>
              </a:ln>
              <a:solidFill>
                <a:schemeClr val="tx1"/>
              </a:solidFill>
              <a:effectLst/>
              <a:latin typeface="Imprint MT Shadow" panose="04020605060303030202" pitchFamily="82" charset="0"/>
            </a:rPr>
            <a:t>RESPUESTAS A LAS INQUIETUDES CIUDADANAS</a:t>
          </a:r>
          <a:endParaRPr lang="en-US" b="1" cap="none" spc="0" dirty="0">
            <a:ln w="13462">
              <a:prstDash val="solid"/>
            </a:ln>
            <a:solidFill>
              <a:schemeClr val="tx1"/>
            </a:solidFill>
            <a:effectLst/>
            <a:latin typeface="Imprint MT Shadow" panose="04020605060303030202" pitchFamily="82" charset="0"/>
          </a:endParaRPr>
        </a:p>
      </dgm:t>
    </dgm:pt>
    <dgm:pt modelId="{B876CB73-B7A6-4459-B039-FD944F6A05BF}" type="parTrans" cxnId="{F69CC1C1-013D-4BAD-99FA-2A8839A0F2E0}">
      <dgm:prSet/>
      <dgm:spPr/>
      <dgm:t>
        <a:bodyPr/>
        <a:lstStyle/>
        <a:p>
          <a:endParaRPr lang="en-US"/>
        </a:p>
      </dgm:t>
    </dgm:pt>
    <dgm:pt modelId="{22AA60A4-CBD7-428A-87BE-4FCDDE8308B9}" type="sibTrans" cxnId="{F69CC1C1-013D-4BAD-99FA-2A8839A0F2E0}">
      <dgm:prSet/>
      <dgm:spPr/>
      <dgm:t>
        <a:bodyPr/>
        <a:lstStyle/>
        <a:p>
          <a:endParaRPr lang="en-US"/>
        </a:p>
      </dgm:t>
    </dgm:pt>
    <dgm:pt modelId="{2B74AE27-8B8C-447F-ADFB-69C872F33C7A}" type="pres">
      <dgm:prSet presAssocID="{06A8F30C-63BF-49D9-B7B3-372083CC66C0}" presName="CompostProcess" presStyleCnt="0">
        <dgm:presLayoutVars>
          <dgm:dir/>
          <dgm:resizeHandles val="exact"/>
        </dgm:presLayoutVars>
      </dgm:prSet>
      <dgm:spPr/>
    </dgm:pt>
    <dgm:pt modelId="{F04D08F1-9D3D-4208-975B-A63E8A9DCF65}" type="pres">
      <dgm:prSet presAssocID="{06A8F30C-63BF-49D9-B7B3-372083CC66C0}" presName="arrow" presStyleLbl="bgShp" presStyleIdx="0" presStyleCnt="1" custScaleX="117647" custLinFactNeighborX="-395"/>
      <dgm:spPr/>
    </dgm:pt>
    <dgm:pt modelId="{E92C89FA-A99F-4178-8A6A-927E82B3AC1A}" type="pres">
      <dgm:prSet presAssocID="{06A8F30C-63BF-49D9-B7B3-372083CC66C0}" presName="linearProcess" presStyleCnt="0"/>
      <dgm:spPr/>
    </dgm:pt>
    <dgm:pt modelId="{39ECF832-AADA-4E35-AA61-DCC6C8B2B2AC}" type="pres">
      <dgm:prSet presAssocID="{76FFFA75-B843-4690-80E4-76AE61DEF33A}" presName="textNode" presStyleLbl="node1" presStyleIdx="0" presStyleCnt="1" custScaleX="94601" custScaleY="213203" custLinFactNeighborX="-5242" custLinFactNeighborY="2008">
        <dgm:presLayoutVars>
          <dgm:bulletEnabled val="1"/>
        </dgm:presLayoutVars>
      </dgm:prSet>
      <dgm:spPr/>
    </dgm:pt>
  </dgm:ptLst>
  <dgm:cxnLst>
    <dgm:cxn modelId="{F69CC1C1-013D-4BAD-99FA-2A8839A0F2E0}" srcId="{06A8F30C-63BF-49D9-B7B3-372083CC66C0}" destId="{76FFFA75-B843-4690-80E4-76AE61DEF33A}" srcOrd="0" destOrd="0" parTransId="{B876CB73-B7A6-4459-B039-FD944F6A05BF}" sibTransId="{22AA60A4-CBD7-428A-87BE-4FCDDE8308B9}"/>
    <dgm:cxn modelId="{C23705F5-619B-4896-B341-8D264E984DD6}" type="presOf" srcId="{76FFFA75-B843-4690-80E4-76AE61DEF33A}" destId="{39ECF832-AADA-4E35-AA61-DCC6C8B2B2AC}" srcOrd="0" destOrd="0" presId="urn:microsoft.com/office/officeart/2005/8/layout/hProcess9"/>
    <dgm:cxn modelId="{B80430FC-1FEA-4324-9F16-66D2EDB77C93}" type="presOf" srcId="{06A8F30C-63BF-49D9-B7B3-372083CC66C0}" destId="{2B74AE27-8B8C-447F-ADFB-69C872F33C7A}" srcOrd="0" destOrd="0" presId="urn:microsoft.com/office/officeart/2005/8/layout/hProcess9"/>
    <dgm:cxn modelId="{53A4E078-CF76-4E08-A736-B1AB6D72F735}" type="presParOf" srcId="{2B74AE27-8B8C-447F-ADFB-69C872F33C7A}" destId="{F04D08F1-9D3D-4208-975B-A63E8A9DCF65}" srcOrd="0" destOrd="0" presId="urn:microsoft.com/office/officeart/2005/8/layout/hProcess9"/>
    <dgm:cxn modelId="{820EEB3C-3053-4DA7-87C7-4CA2F456A4F9}" type="presParOf" srcId="{2B74AE27-8B8C-447F-ADFB-69C872F33C7A}" destId="{E92C89FA-A99F-4178-8A6A-927E82B3AC1A}" srcOrd="1" destOrd="0" presId="urn:microsoft.com/office/officeart/2005/8/layout/hProcess9"/>
    <dgm:cxn modelId="{10C22DF8-B76E-43F3-941E-0D0BFBB58A0A}" type="presParOf" srcId="{E92C89FA-A99F-4178-8A6A-927E82B3AC1A}" destId="{39ECF832-AADA-4E35-AA61-DCC6C8B2B2AC}"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6A8F30C-63BF-49D9-B7B3-372083CC66C0}" type="doc">
      <dgm:prSet loTypeId="urn:microsoft.com/office/officeart/2005/8/layout/hProcess9" loCatId="process" qsTypeId="urn:microsoft.com/office/officeart/2005/8/quickstyle/simple1" qsCatId="simple" csTypeId="urn:microsoft.com/office/officeart/2005/8/colors/accent3_4" csCatId="accent3" phldr="1"/>
      <dgm:spPr/>
      <dgm:t>
        <a:bodyPr/>
        <a:lstStyle/>
        <a:p>
          <a:endParaRPr lang="en-US"/>
        </a:p>
      </dgm:t>
    </dgm:pt>
    <dgm:pt modelId="{76FFFA75-B843-4690-80E4-76AE61DEF33A}">
      <dgm:prSet/>
      <dgm:spPr/>
      <dgm:t>
        <a:bodyPr/>
        <a:lstStyle/>
        <a:p>
          <a:r>
            <a:rPr lang="es-EC" b="1" cap="none" spc="0" dirty="0">
              <a:ln w="13462">
                <a:prstDash val="solid"/>
              </a:ln>
              <a:solidFill>
                <a:schemeClr val="tx1"/>
              </a:solidFill>
              <a:effectLst/>
              <a:latin typeface="Imprint MT Shadow" panose="04020605060303030202" pitchFamily="82" charset="0"/>
            </a:rPr>
            <a:t>CONCLUSIONES</a:t>
          </a:r>
          <a:endParaRPr lang="en-US" b="1" cap="none" spc="0" dirty="0">
            <a:ln w="13462">
              <a:prstDash val="solid"/>
            </a:ln>
            <a:solidFill>
              <a:schemeClr val="tx1"/>
            </a:solidFill>
            <a:effectLst/>
            <a:latin typeface="Imprint MT Shadow" panose="04020605060303030202" pitchFamily="82" charset="0"/>
          </a:endParaRPr>
        </a:p>
      </dgm:t>
    </dgm:pt>
    <dgm:pt modelId="{B876CB73-B7A6-4459-B039-FD944F6A05BF}" type="parTrans" cxnId="{F69CC1C1-013D-4BAD-99FA-2A8839A0F2E0}">
      <dgm:prSet/>
      <dgm:spPr/>
      <dgm:t>
        <a:bodyPr/>
        <a:lstStyle/>
        <a:p>
          <a:endParaRPr lang="en-US"/>
        </a:p>
      </dgm:t>
    </dgm:pt>
    <dgm:pt modelId="{22AA60A4-CBD7-428A-87BE-4FCDDE8308B9}" type="sibTrans" cxnId="{F69CC1C1-013D-4BAD-99FA-2A8839A0F2E0}">
      <dgm:prSet/>
      <dgm:spPr/>
      <dgm:t>
        <a:bodyPr/>
        <a:lstStyle/>
        <a:p>
          <a:endParaRPr lang="en-US"/>
        </a:p>
      </dgm:t>
    </dgm:pt>
    <dgm:pt modelId="{2B74AE27-8B8C-447F-ADFB-69C872F33C7A}" type="pres">
      <dgm:prSet presAssocID="{06A8F30C-63BF-49D9-B7B3-372083CC66C0}" presName="CompostProcess" presStyleCnt="0">
        <dgm:presLayoutVars>
          <dgm:dir/>
          <dgm:resizeHandles val="exact"/>
        </dgm:presLayoutVars>
      </dgm:prSet>
      <dgm:spPr/>
    </dgm:pt>
    <dgm:pt modelId="{F04D08F1-9D3D-4208-975B-A63E8A9DCF65}" type="pres">
      <dgm:prSet presAssocID="{06A8F30C-63BF-49D9-B7B3-372083CC66C0}" presName="arrow" presStyleLbl="bgShp" presStyleIdx="0" presStyleCnt="1" custScaleX="117647" custLinFactNeighborX="-395"/>
      <dgm:spPr/>
    </dgm:pt>
    <dgm:pt modelId="{E92C89FA-A99F-4178-8A6A-927E82B3AC1A}" type="pres">
      <dgm:prSet presAssocID="{06A8F30C-63BF-49D9-B7B3-372083CC66C0}" presName="linearProcess" presStyleCnt="0"/>
      <dgm:spPr/>
    </dgm:pt>
    <dgm:pt modelId="{39ECF832-AADA-4E35-AA61-DCC6C8B2B2AC}" type="pres">
      <dgm:prSet presAssocID="{76FFFA75-B843-4690-80E4-76AE61DEF33A}" presName="textNode" presStyleLbl="node1" presStyleIdx="0" presStyleCnt="1" custScaleX="84888" custScaleY="132120" custLinFactNeighborX="-5242" custLinFactNeighborY="2008">
        <dgm:presLayoutVars>
          <dgm:bulletEnabled val="1"/>
        </dgm:presLayoutVars>
      </dgm:prSet>
      <dgm:spPr/>
    </dgm:pt>
  </dgm:ptLst>
  <dgm:cxnLst>
    <dgm:cxn modelId="{F69CC1C1-013D-4BAD-99FA-2A8839A0F2E0}" srcId="{06A8F30C-63BF-49D9-B7B3-372083CC66C0}" destId="{76FFFA75-B843-4690-80E4-76AE61DEF33A}" srcOrd="0" destOrd="0" parTransId="{B876CB73-B7A6-4459-B039-FD944F6A05BF}" sibTransId="{22AA60A4-CBD7-428A-87BE-4FCDDE8308B9}"/>
    <dgm:cxn modelId="{C23705F5-619B-4896-B341-8D264E984DD6}" type="presOf" srcId="{76FFFA75-B843-4690-80E4-76AE61DEF33A}" destId="{39ECF832-AADA-4E35-AA61-DCC6C8B2B2AC}" srcOrd="0" destOrd="0" presId="urn:microsoft.com/office/officeart/2005/8/layout/hProcess9"/>
    <dgm:cxn modelId="{B80430FC-1FEA-4324-9F16-66D2EDB77C93}" type="presOf" srcId="{06A8F30C-63BF-49D9-B7B3-372083CC66C0}" destId="{2B74AE27-8B8C-447F-ADFB-69C872F33C7A}" srcOrd="0" destOrd="0" presId="urn:microsoft.com/office/officeart/2005/8/layout/hProcess9"/>
    <dgm:cxn modelId="{53A4E078-CF76-4E08-A736-B1AB6D72F735}" type="presParOf" srcId="{2B74AE27-8B8C-447F-ADFB-69C872F33C7A}" destId="{F04D08F1-9D3D-4208-975B-A63E8A9DCF65}" srcOrd="0" destOrd="0" presId="urn:microsoft.com/office/officeart/2005/8/layout/hProcess9"/>
    <dgm:cxn modelId="{820EEB3C-3053-4DA7-87C7-4CA2F456A4F9}" type="presParOf" srcId="{2B74AE27-8B8C-447F-ADFB-69C872F33C7A}" destId="{E92C89FA-A99F-4178-8A6A-927E82B3AC1A}" srcOrd="1" destOrd="0" presId="urn:microsoft.com/office/officeart/2005/8/layout/hProcess9"/>
    <dgm:cxn modelId="{10C22DF8-B76E-43F3-941E-0D0BFBB58A0A}" type="presParOf" srcId="{E92C89FA-A99F-4178-8A6A-927E82B3AC1A}" destId="{39ECF832-AADA-4E35-AA61-DCC6C8B2B2AC}"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7C9CF2-C817-4238-97AD-2D24D8DC2900}" type="doc">
      <dgm:prSet loTypeId="urn:microsoft.com/office/officeart/2005/8/layout/lProcess3" loCatId="process" qsTypeId="urn:microsoft.com/office/officeart/2005/8/quickstyle/3d3" qsCatId="3D" csTypeId="urn:microsoft.com/office/officeart/2005/8/colors/accent1_2" csCatId="accent1" phldr="1"/>
      <dgm:spPr/>
      <dgm:t>
        <a:bodyPr/>
        <a:lstStyle/>
        <a:p>
          <a:endParaRPr lang="en-US"/>
        </a:p>
      </dgm:t>
    </dgm:pt>
    <dgm:pt modelId="{D26FA2C9-6B8A-4324-918A-8B87B15A5B34}">
      <dgm:prSet custT="1"/>
      <dgm:spPr/>
      <dgm:t>
        <a:bodyPr/>
        <a:lstStyle/>
        <a:p>
          <a:r>
            <a:rPr lang="es-EC" sz="1800" b="0" i="0" cap="none" spc="0" dirty="0">
              <a:ln w="0"/>
              <a:solidFill>
                <a:schemeClr val="tx1"/>
              </a:solidFill>
              <a:effectLst>
                <a:outerShdw blurRad="38100" dist="19050" dir="2700000" algn="tl" rotWithShape="0">
                  <a:schemeClr val="dk1">
                    <a:alpha val="40000"/>
                  </a:schemeClr>
                </a:outerShdw>
              </a:effectLst>
            </a:rPr>
            <a:t>PRODUCCIÓN, RIEGO Y TURISMO</a:t>
          </a:r>
          <a:endParaRPr lang="en-US" sz="1800" b="0" i="0" cap="none" spc="0" dirty="0">
            <a:ln w="0"/>
            <a:solidFill>
              <a:schemeClr val="tx1"/>
            </a:solidFill>
            <a:effectLst>
              <a:outerShdw blurRad="38100" dist="19050" dir="2700000" algn="tl" rotWithShape="0">
                <a:schemeClr val="dk1">
                  <a:alpha val="40000"/>
                </a:schemeClr>
              </a:outerShdw>
            </a:effectLst>
          </a:endParaRPr>
        </a:p>
      </dgm:t>
    </dgm:pt>
    <dgm:pt modelId="{CC5EB1FC-A8CA-4487-BC39-4A104DCE64CC}" type="parTrans" cxnId="{1C72B7A1-7993-4B16-9424-897B85380348}">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5272643E-1964-4995-A2C4-E98269D4A802}" type="sibTrans" cxnId="{1C72B7A1-7993-4B16-9424-897B85380348}">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5D6E0F5C-3039-40EE-9A4E-08C1E45ACA25}" type="pres">
      <dgm:prSet presAssocID="{937C9CF2-C817-4238-97AD-2D24D8DC2900}" presName="Name0" presStyleCnt="0">
        <dgm:presLayoutVars>
          <dgm:chPref val="3"/>
          <dgm:dir/>
          <dgm:animLvl val="lvl"/>
          <dgm:resizeHandles/>
        </dgm:presLayoutVars>
      </dgm:prSet>
      <dgm:spPr/>
    </dgm:pt>
    <dgm:pt modelId="{FE2FC3E9-2F15-425D-BE70-D3AA4C511B86}" type="pres">
      <dgm:prSet presAssocID="{D26FA2C9-6B8A-4324-918A-8B87B15A5B34}" presName="horFlow" presStyleCnt="0"/>
      <dgm:spPr/>
    </dgm:pt>
    <dgm:pt modelId="{8A421DD2-30D2-48BE-B8D6-29290E999D55}" type="pres">
      <dgm:prSet presAssocID="{D26FA2C9-6B8A-4324-918A-8B87B15A5B34}" presName="bigChev" presStyleLbl="node1" presStyleIdx="0" presStyleCnt="1" custScaleX="450680" custLinFactNeighborX="13029" custLinFactNeighborY="-21155"/>
      <dgm:spPr/>
    </dgm:pt>
  </dgm:ptLst>
  <dgm:cxnLst>
    <dgm:cxn modelId="{1C3B847E-39EF-48D0-9063-31D62B3A6752}" type="presOf" srcId="{937C9CF2-C817-4238-97AD-2D24D8DC2900}" destId="{5D6E0F5C-3039-40EE-9A4E-08C1E45ACA25}" srcOrd="0" destOrd="0" presId="urn:microsoft.com/office/officeart/2005/8/layout/lProcess3"/>
    <dgm:cxn modelId="{4FB78F9F-2DE2-495F-8D9D-29E70781E4C8}" type="presOf" srcId="{D26FA2C9-6B8A-4324-918A-8B87B15A5B34}" destId="{8A421DD2-30D2-48BE-B8D6-29290E999D55}" srcOrd="0" destOrd="0" presId="urn:microsoft.com/office/officeart/2005/8/layout/lProcess3"/>
    <dgm:cxn modelId="{1C72B7A1-7993-4B16-9424-897B85380348}" srcId="{937C9CF2-C817-4238-97AD-2D24D8DC2900}" destId="{D26FA2C9-6B8A-4324-918A-8B87B15A5B34}" srcOrd="0" destOrd="0" parTransId="{CC5EB1FC-A8CA-4487-BC39-4A104DCE64CC}" sibTransId="{5272643E-1964-4995-A2C4-E98269D4A802}"/>
    <dgm:cxn modelId="{290E05AF-439B-4E60-B5B2-C6B48DF23741}" type="presParOf" srcId="{5D6E0F5C-3039-40EE-9A4E-08C1E45ACA25}" destId="{FE2FC3E9-2F15-425D-BE70-D3AA4C511B86}" srcOrd="0" destOrd="0" presId="urn:microsoft.com/office/officeart/2005/8/layout/lProcess3"/>
    <dgm:cxn modelId="{0C8BE6B8-64F3-4158-9C16-ED630C4DAC2B}" type="presParOf" srcId="{FE2FC3E9-2F15-425D-BE70-D3AA4C511B86}" destId="{8A421DD2-30D2-48BE-B8D6-29290E999D55}"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0098BAB-ED14-48D2-BBC2-AC17DF0E2D18}"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8F25F58B-C80F-4034-A33A-CFE09AC23414}">
      <dgm:prSet custT="1"/>
      <dgm:spPr/>
      <dgm:t>
        <a:bodyPr/>
        <a:lstStyle/>
        <a:p>
          <a:pPr algn="just"/>
          <a:r>
            <a:rPr lang="es-EC" sz="1800" i="0" dirty="0">
              <a:solidFill>
                <a:srgbClr val="000000"/>
              </a:solidFill>
              <a:effectLst/>
              <a:latin typeface="Times New Roman" panose="02020603050405020304" pitchFamily="18" charset="0"/>
              <a:ea typeface="Times New Roman" panose="02020603050405020304" pitchFamily="18" charset="0"/>
            </a:rPr>
            <a:t>Gestión ante la Vice Prefectura de Loja para la implementación de cursos y talleres con el objetivo de fomentar el emprendimiento y crear oportunidades de empleo local</a:t>
          </a:r>
          <a:endParaRPr lang="en-US" sz="1800" i="0" dirty="0">
            <a:solidFill>
              <a:schemeClr val="tx1"/>
            </a:solidFill>
          </a:endParaRPr>
        </a:p>
      </dgm:t>
    </dgm:pt>
    <dgm:pt modelId="{1454A785-1BAC-42D0-8D1B-0AB9CB608346}" type="parTrans" cxnId="{8C424E22-F051-4630-8E27-EDA981B28CBD}">
      <dgm:prSet/>
      <dgm:spPr/>
      <dgm:t>
        <a:bodyPr/>
        <a:lstStyle/>
        <a:p>
          <a:endParaRPr lang="en-US" sz="1800" i="0">
            <a:solidFill>
              <a:schemeClr val="tx1"/>
            </a:solidFill>
          </a:endParaRPr>
        </a:p>
      </dgm:t>
    </dgm:pt>
    <dgm:pt modelId="{9E684984-41C1-4A89-8B51-D189769D4483}" type="sibTrans" cxnId="{8C424E22-F051-4630-8E27-EDA981B28CBD}">
      <dgm:prSet/>
      <dgm:spPr/>
      <dgm:t>
        <a:bodyPr/>
        <a:lstStyle/>
        <a:p>
          <a:endParaRPr lang="en-US" sz="1800" i="0">
            <a:solidFill>
              <a:schemeClr val="tx1"/>
            </a:solidFill>
          </a:endParaRPr>
        </a:p>
      </dgm:t>
    </dgm:pt>
    <dgm:pt modelId="{45A07099-0AC6-41FC-B135-5202D009283C}" type="pres">
      <dgm:prSet presAssocID="{40098BAB-ED14-48D2-BBC2-AC17DF0E2D18}" presName="linear" presStyleCnt="0">
        <dgm:presLayoutVars>
          <dgm:animLvl val="lvl"/>
          <dgm:resizeHandles val="exact"/>
        </dgm:presLayoutVars>
      </dgm:prSet>
      <dgm:spPr/>
    </dgm:pt>
    <dgm:pt modelId="{6A7173BB-1119-4AA4-AAD6-89B916325EDB}" type="pres">
      <dgm:prSet presAssocID="{8F25F58B-C80F-4034-A33A-CFE09AC23414}" presName="parentText" presStyleLbl="node1" presStyleIdx="0" presStyleCnt="1" custLinFactNeighborX="-1750">
        <dgm:presLayoutVars>
          <dgm:chMax val="0"/>
          <dgm:bulletEnabled val="1"/>
        </dgm:presLayoutVars>
      </dgm:prSet>
      <dgm:spPr/>
    </dgm:pt>
  </dgm:ptLst>
  <dgm:cxnLst>
    <dgm:cxn modelId="{61E37D0B-0457-4BDF-9844-7F6792B6B22B}" type="presOf" srcId="{8F25F58B-C80F-4034-A33A-CFE09AC23414}" destId="{6A7173BB-1119-4AA4-AAD6-89B916325EDB}" srcOrd="0" destOrd="0" presId="urn:microsoft.com/office/officeart/2005/8/layout/vList2"/>
    <dgm:cxn modelId="{8C424E22-F051-4630-8E27-EDA981B28CBD}" srcId="{40098BAB-ED14-48D2-BBC2-AC17DF0E2D18}" destId="{8F25F58B-C80F-4034-A33A-CFE09AC23414}" srcOrd="0" destOrd="0" parTransId="{1454A785-1BAC-42D0-8D1B-0AB9CB608346}" sibTransId="{9E684984-41C1-4A89-8B51-D189769D4483}"/>
    <dgm:cxn modelId="{DC341361-D971-4DC8-9C98-5502CA3314A9}" type="presOf" srcId="{40098BAB-ED14-48D2-BBC2-AC17DF0E2D18}" destId="{45A07099-0AC6-41FC-B135-5202D009283C}" srcOrd="0" destOrd="0" presId="urn:microsoft.com/office/officeart/2005/8/layout/vList2"/>
    <dgm:cxn modelId="{C9C9A109-BA7F-49F6-9AB5-D364160C3A57}" type="presParOf" srcId="{45A07099-0AC6-41FC-B135-5202D009283C}" destId="{6A7173BB-1119-4AA4-AAD6-89B916325EDB}"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0098BAB-ED14-48D2-BBC2-AC17DF0E2D18}"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8F25F58B-C80F-4034-A33A-CFE09AC23414}">
      <dgm:prSet custT="1"/>
      <dgm:spPr/>
      <dgm:t>
        <a:bodyPr/>
        <a:lstStyle/>
        <a:p>
          <a:pPr algn="just"/>
          <a:r>
            <a:rPr lang="es-EC" sz="1800" dirty="0">
              <a:solidFill>
                <a:srgbClr val="000000"/>
              </a:solidFill>
              <a:effectLst/>
              <a:latin typeface="Times New Roman" panose="02020603050405020304" pitchFamily="18" charset="0"/>
              <a:ea typeface="Times New Roman" panose="02020603050405020304" pitchFamily="18" charset="0"/>
            </a:rPr>
            <a:t>Apoyo en la aprobación y ejecución de proyectos vinculados al desarrollo económico – productivo de la parroquia Tacamoros</a:t>
          </a:r>
          <a:endParaRPr lang="en-US" sz="1800" i="0" dirty="0">
            <a:solidFill>
              <a:schemeClr val="tx1"/>
            </a:solidFill>
          </a:endParaRPr>
        </a:p>
      </dgm:t>
    </dgm:pt>
    <dgm:pt modelId="{1454A785-1BAC-42D0-8D1B-0AB9CB608346}" type="parTrans" cxnId="{8C424E22-F051-4630-8E27-EDA981B28CBD}">
      <dgm:prSet/>
      <dgm:spPr/>
      <dgm:t>
        <a:bodyPr/>
        <a:lstStyle/>
        <a:p>
          <a:endParaRPr lang="en-US" sz="1800" i="0">
            <a:solidFill>
              <a:schemeClr val="tx1"/>
            </a:solidFill>
          </a:endParaRPr>
        </a:p>
      </dgm:t>
    </dgm:pt>
    <dgm:pt modelId="{9E684984-41C1-4A89-8B51-D189769D4483}" type="sibTrans" cxnId="{8C424E22-F051-4630-8E27-EDA981B28CBD}">
      <dgm:prSet/>
      <dgm:spPr/>
      <dgm:t>
        <a:bodyPr/>
        <a:lstStyle/>
        <a:p>
          <a:endParaRPr lang="en-US" sz="1800" i="0">
            <a:solidFill>
              <a:schemeClr val="tx1"/>
            </a:solidFill>
          </a:endParaRPr>
        </a:p>
      </dgm:t>
    </dgm:pt>
    <dgm:pt modelId="{45A07099-0AC6-41FC-B135-5202D009283C}" type="pres">
      <dgm:prSet presAssocID="{40098BAB-ED14-48D2-BBC2-AC17DF0E2D18}" presName="linear" presStyleCnt="0">
        <dgm:presLayoutVars>
          <dgm:animLvl val="lvl"/>
          <dgm:resizeHandles val="exact"/>
        </dgm:presLayoutVars>
      </dgm:prSet>
      <dgm:spPr/>
    </dgm:pt>
    <dgm:pt modelId="{6A7173BB-1119-4AA4-AAD6-89B916325EDB}" type="pres">
      <dgm:prSet presAssocID="{8F25F58B-C80F-4034-A33A-CFE09AC23414}" presName="parentText" presStyleLbl="node1" presStyleIdx="0" presStyleCnt="1" custLinFactNeighborX="-1750">
        <dgm:presLayoutVars>
          <dgm:chMax val="0"/>
          <dgm:bulletEnabled val="1"/>
        </dgm:presLayoutVars>
      </dgm:prSet>
      <dgm:spPr/>
    </dgm:pt>
  </dgm:ptLst>
  <dgm:cxnLst>
    <dgm:cxn modelId="{61E37D0B-0457-4BDF-9844-7F6792B6B22B}" type="presOf" srcId="{8F25F58B-C80F-4034-A33A-CFE09AC23414}" destId="{6A7173BB-1119-4AA4-AAD6-89B916325EDB}" srcOrd="0" destOrd="0" presId="urn:microsoft.com/office/officeart/2005/8/layout/vList2"/>
    <dgm:cxn modelId="{8C424E22-F051-4630-8E27-EDA981B28CBD}" srcId="{40098BAB-ED14-48D2-BBC2-AC17DF0E2D18}" destId="{8F25F58B-C80F-4034-A33A-CFE09AC23414}" srcOrd="0" destOrd="0" parTransId="{1454A785-1BAC-42D0-8D1B-0AB9CB608346}" sibTransId="{9E684984-41C1-4A89-8B51-D189769D4483}"/>
    <dgm:cxn modelId="{DC341361-D971-4DC8-9C98-5502CA3314A9}" type="presOf" srcId="{40098BAB-ED14-48D2-BBC2-AC17DF0E2D18}" destId="{45A07099-0AC6-41FC-B135-5202D009283C}" srcOrd="0" destOrd="0" presId="urn:microsoft.com/office/officeart/2005/8/layout/vList2"/>
    <dgm:cxn modelId="{C9C9A109-BA7F-49F6-9AB5-D364160C3A57}" type="presParOf" srcId="{45A07099-0AC6-41FC-B135-5202D009283C}" destId="{6A7173BB-1119-4AA4-AAD6-89B916325EDB}"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0098BAB-ED14-48D2-BBC2-AC17DF0E2D18}"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8F25F58B-C80F-4034-A33A-CFE09AC23414}">
      <dgm:prSet custT="1"/>
      <dgm:spPr/>
      <dgm:t>
        <a:bodyPr/>
        <a:lstStyle/>
        <a:p>
          <a:pPr algn="just"/>
          <a:r>
            <a:rPr lang="es-EC" sz="1800" i="0" dirty="0">
              <a:solidFill>
                <a:schemeClr val="tx1"/>
              </a:solidFill>
              <a:latin typeface="Times New Roman" panose="02020603050405020304" pitchFamily="18" charset="0"/>
              <a:cs typeface="Times New Roman" panose="02020603050405020304" pitchFamily="18" charset="0"/>
            </a:rPr>
            <a:t>Cumplir y ejecutar responsabilidades como Administradora de Contrato en adquisiciones vinculadas a proyectos para el fortalecimiento económico productivo</a:t>
          </a:r>
          <a:endParaRPr lang="en-US" sz="1800" i="0" dirty="0">
            <a:solidFill>
              <a:schemeClr val="tx1"/>
            </a:solidFill>
            <a:latin typeface="Times New Roman" panose="02020603050405020304" pitchFamily="18" charset="0"/>
            <a:cs typeface="Times New Roman" panose="02020603050405020304" pitchFamily="18" charset="0"/>
          </a:endParaRPr>
        </a:p>
      </dgm:t>
    </dgm:pt>
    <dgm:pt modelId="{1454A785-1BAC-42D0-8D1B-0AB9CB608346}" type="parTrans" cxnId="{8C424E22-F051-4630-8E27-EDA981B28CBD}">
      <dgm:prSet/>
      <dgm:spPr/>
      <dgm:t>
        <a:bodyPr/>
        <a:lstStyle/>
        <a:p>
          <a:endParaRPr lang="en-US" sz="1800" i="0">
            <a:solidFill>
              <a:schemeClr val="tx1"/>
            </a:solidFill>
            <a:latin typeface="Times New Roman" panose="02020603050405020304" pitchFamily="18" charset="0"/>
            <a:cs typeface="Times New Roman" panose="02020603050405020304" pitchFamily="18" charset="0"/>
          </a:endParaRPr>
        </a:p>
      </dgm:t>
    </dgm:pt>
    <dgm:pt modelId="{9E684984-41C1-4A89-8B51-D189769D4483}" type="sibTrans" cxnId="{8C424E22-F051-4630-8E27-EDA981B28CBD}">
      <dgm:prSet/>
      <dgm:spPr/>
      <dgm:t>
        <a:bodyPr/>
        <a:lstStyle/>
        <a:p>
          <a:endParaRPr lang="en-US" sz="1800" i="0">
            <a:solidFill>
              <a:schemeClr val="tx1"/>
            </a:solidFill>
            <a:latin typeface="Times New Roman" panose="02020603050405020304" pitchFamily="18" charset="0"/>
            <a:cs typeface="Times New Roman" panose="02020603050405020304" pitchFamily="18" charset="0"/>
          </a:endParaRPr>
        </a:p>
      </dgm:t>
    </dgm:pt>
    <dgm:pt modelId="{45A07099-0AC6-41FC-B135-5202D009283C}" type="pres">
      <dgm:prSet presAssocID="{40098BAB-ED14-48D2-BBC2-AC17DF0E2D18}" presName="linear" presStyleCnt="0">
        <dgm:presLayoutVars>
          <dgm:animLvl val="lvl"/>
          <dgm:resizeHandles val="exact"/>
        </dgm:presLayoutVars>
      </dgm:prSet>
      <dgm:spPr/>
    </dgm:pt>
    <dgm:pt modelId="{6A7173BB-1119-4AA4-AAD6-89B916325EDB}" type="pres">
      <dgm:prSet presAssocID="{8F25F58B-C80F-4034-A33A-CFE09AC23414}" presName="parentText" presStyleLbl="node1" presStyleIdx="0" presStyleCnt="1" custLinFactNeighborX="-1750">
        <dgm:presLayoutVars>
          <dgm:chMax val="0"/>
          <dgm:bulletEnabled val="1"/>
        </dgm:presLayoutVars>
      </dgm:prSet>
      <dgm:spPr/>
    </dgm:pt>
  </dgm:ptLst>
  <dgm:cxnLst>
    <dgm:cxn modelId="{61E37D0B-0457-4BDF-9844-7F6792B6B22B}" type="presOf" srcId="{8F25F58B-C80F-4034-A33A-CFE09AC23414}" destId="{6A7173BB-1119-4AA4-AAD6-89B916325EDB}" srcOrd="0" destOrd="0" presId="urn:microsoft.com/office/officeart/2005/8/layout/vList2"/>
    <dgm:cxn modelId="{8C424E22-F051-4630-8E27-EDA981B28CBD}" srcId="{40098BAB-ED14-48D2-BBC2-AC17DF0E2D18}" destId="{8F25F58B-C80F-4034-A33A-CFE09AC23414}" srcOrd="0" destOrd="0" parTransId="{1454A785-1BAC-42D0-8D1B-0AB9CB608346}" sibTransId="{9E684984-41C1-4A89-8B51-D189769D4483}"/>
    <dgm:cxn modelId="{DC341361-D971-4DC8-9C98-5502CA3314A9}" type="presOf" srcId="{40098BAB-ED14-48D2-BBC2-AC17DF0E2D18}" destId="{45A07099-0AC6-41FC-B135-5202D009283C}" srcOrd="0" destOrd="0" presId="urn:microsoft.com/office/officeart/2005/8/layout/vList2"/>
    <dgm:cxn modelId="{C9C9A109-BA7F-49F6-9AB5-D364160C3A57}" type="presParOf" srcId="{45A07099-0AC6-41FC-B135-5202D009283C}" destId="{6A7173BB-1119-4AA4-AAD6-89B916325EDB}" srcOrd="0" destOrd="0" presId="urn:microsoft.com/office/officeart/2005/8/layout/vList2"/>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0098BAB-ED14-48D2-BBC2-AC17DF0E2D18}"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8F25F58B-C80F-4034-A33A-CFE09AC23414}">
      <dgm:prSet custT="1"/>
      <dgm:spPr/>
      <dgm:t>
        <a:bodyPr/>
        <a:lstStyle/>
        <a:p>
          <a:pPr algn="just"/>
          <a:r>
            <a:rPr lang="es-EC" sz="1800" dirty="0">
              <a:solidFill>
                <a:srgbClr val="000000"/>
              </a:solidFill>
              <a:effectLst/>
              <a:latin typeface="Times New Roman" panose="02020603050405020304" pitchFamily="18" charset="0"/>
              <a:ea typeface="Times New Roman" panose="02020603050405020304" pitchFamily="18" charset="0"/>
            </a:rPr>
            <a:t>Seguimiento y coordinación para la ejecución del Convenio Interinstitucional “Fortalecimiento del Vivero Interinstitucional para la Producción de Plantas en la Parroquia Tacamoros, del cantón Sozoranga”, entre el Gobierno Parroquial y la Prefectura de Loja</a:t>
          </a:r>
          <a:endParaRPr lang="en-US" sz="1800" i="0" dirty="0">
            <a:solidFill>
              <a:schemeClr val="tx1"/>
            </a:solidFill>
          </a:endParaRPr>
        </a:p>
      </dgm:t>
    </dgm:pt>
    <dgm:pt modelId="{1454A785-1BAC-42D0-8D1B-0AB9CB608346}" type="parTrans" cxnId="{8C424E22-F051-4630-8E27-EDA981B28CBD}">
      <dgm:prSet/>
      <dgm:spPr/>
      <dgm:t>
        <a:bodyPr/>
        <a:lstStyle/>
        <a:p>
          <a:endParaRPr lang="en-US" sz="1800" i="0">
            <a:solidFill>
              <a:schemeClr val="tx1"/>
            </a:solidFill>
          </a:endParaRPr>
        </a:p>
      </dgm:t>
    </dgm:pt>
    <dgm:pt modelId="{9E684984-41C1-4A89-8B51-D189769D4483}" type="sibTrans" cxnId="{8C424E22-F051-4630-8E27-EDA981B28CBD}">
      <dgm:prSet/>
      <dgm:spPr/>
      <dgm:t>
        <a:bodyPr/>
        <a:lstStyle/>
        <a:p>
          <a:endParaRPr lang="en-US" sz="1800" i="0">
            <a:solidFill>
              <a:schemeClr val="tx1"/>
            </a:solidFill>
          </a:endParaRPr>
        </a:p>
      </dgm:t>
    </dgm:pt>
    <dgm:pt modelId="{45A07099-0AC6-41FC-B135-5202D009283C}" type="pres">
      <dgm:prSet presAssocID="{40098BAB-ED14-48D2-BBC2-AC17DF0E2D18}" presName="linear" presStyleCnt="0">
        <dgm:presLayoutVars>
          <dgm:animLvl val="lvl"/>
          <dgm:resizeHandles val="exact"/>
        </dgm:presLayoutVars>
      </dgm:prSet>
      <dgm:spPr/>
    </dgm:pt>
    <dgm:pt modelId="{6A7173BB-1119-4AA4-AAD6-89B916325EDB}" type="pres">
      <dgm:prSet presAssocID="{8F25F58B-C80F-4034-A33A-CFE09AC23414}" presName="parentText" presStyleLbl="node1" presStyleIdx="0" presStyleCnt="1" custLinFactNeighborX="-3575" custLinFactNeighborY="-601">
        <dgm:presLayoutVars>
          <dgm:chMax val="0"/>
          <dgm:bulletEnabled val="1"/>
        </dgm:presLayoutVars>
      </dgm:prSet>
      <dgm:spPr/>
    </dgm:pt>
  </dgm:ptLst>
  <dgm:cxnLst>
    <dgm:cxn modelId="{61E37D0B-0457-4BDF-9844-7F6792B6B22B}" type="presOf" srcId="{8F25F58B-C80F-4034-A33A-CFE09AC23414}" destId="{6A7173BB-1119-4AA4-AAD6-89B916325EDB}" srcOrd="0" destOrd="0" presId="urn:microsoft.com/office/officeart/2005/8/layout/vList2"/>
    <dgm:cxn modelId="{8C424E22-F051-4630-8E27-EDA981B28CBD}" srcId="{40098BAB-ED14-48D2-BBC2-AC17DF0E2D18}" destId="{8F25F58B-C80F-4034-A33A-CFE09AC23414}" srcOrd="0" destOrd="0" parTransId="{1454A785-1BAC-42D0-8D1B-0AB9CB608346}" sibTransId="{9E684984-41C1-4A89-8B51-D189769D4483}"/>
    <dgm:cxn modelId="{DC341361-D971-4DC8-9C98-5502CA3314A9}" type="presOf" srcId="{40098BAB-ED14-48D2-BBC2-AC17DF0E2D18}" destId="{45A07099-0AC6-41FC-B135-5202D009283C}" srcOrd="0" destOrd="0" presId="urn:microsoft.com/office/officeart/2005/8/layout/vList2"/>
    <dgm:cxn modelId="{C9C9A109-BA7F-49F6-9AB5-D364160C3A57}" type="presParOf" srcId="{45A07099-0AC6-41FC-B135-5202D009283C}" destId="{6A7173BB-1119-4AA4-AAD6-89B916325ED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0098BAB-ED14-48D2-BBC2-AC17DF0E2D18}"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8F25F58B-C80F-4034-A33A-CFE09AC23414}">
      <dgm:prSet custT="1"/>
      <dgm:spPr/>
      <dgm:t>
        <a:bodyPr/>
        <a:lstStyle/>
        <a:p>
          <a:pPr algn="just"/>
          <a:r>
            <a:rPr lang="es-EC" sz="1800" i="1" dirty="0">
              <a:solidFill>
                <a:srgbClr val="000000"/>
              </a:solidFill>
              <a:effectLst/>
              <a:latin typeface="Times New Roman" panose="02020603050405020304" pitchFamily="18" charset="0"/>
              <a:ea typeface="Times New Roman" panose="02020603050405020304" pitchFamily="18" charset="0"/>
            </a:rPr>
            <a:t>Coordinación y ejecución de actividades para el fortalecimiento del Vivero Parroquial</a:t>
          </a:r>
          <a:endParaRPr lang="en-US" sz="1800" i="0" dirty="0">
            <a:solidFill>
              <a:schemeClr val="tx1"/>
            </a:solidFill>
          </a:endParaRPr>
        </a:p>
      </dgm:t>
    </dgm:pt>
    <dgm:pt modelId="{1454A785-1BAC-42D0-8D1B-0AB9CB608346}" type="parTrans" cxnId="{8C424E22-F051-4630-8E27-EDA981B28CBD}">
      <dgm:prSet/>
      <dgm:spPr/>
      <dgm:t>
        <a:bodyPr/>
        <a:lstStyle/>
        <a:p>
          <a:endParaRPr lang="en-US" sz="1800" i="0">
            <a:solidFill>
              <a:schemeClr val="tx1"/>
            </a:solidFill>
          </a:endParaRPr>
        </a:p>
      </dgm:t>
    </dgm:pt>
    <dgm:pt modelId="{9E684984-41C1-4A89-8B51-D189769D4483}" type="sibTrans" cxnId="{8C424E22-F051-4630-8E27-EDA981B28CBD}">
      <dgm:prSet/>
      <dgm:spPr/>
      <dgm:t>
        <a:bodyPr/>
        <a:lstStyle/>
        <a:p>
          <a:endParaRPr lang="en-US" sz="1800" i="0">
            <a:solidFill>
              <a:schemeClr val="tx1"/>
            </a:solidFill>
          </a:endParaRPr>
        </a:p>
      </dgm:t>
    </dgm:pt>
    <dgm:pt modelId="{45A07099-0AC6-41FC-B135-5202D009283C}" type="pres">
      <dgm:prSet presAssocID="{40098BAB-ED14-48D2-BBC2-AC17DF0E2D18}" presName="linear" presStyleCnt="0">
        <dgm:presLayoutVars>
          <dgm:animLvl val="lvl"/>
          <dgm:resizeHandles val="exact"/>
        </dgm:presLayoutVars>
      </dgm:prSet>
      <dgm:spPr/>
    </dgm:pt>
    <dgm:pt modelId="{6A7173BB-1119-4AA4-AAD6-89B916325EDB}" type="pres">
      <dgm:prSet presAssocID="{8F25F58B-C80F-4034-A33A-CFE09AC23414}" presName="parentText" presStyleLbl="node1" presStyleIdx="0" presStyleCnt="1" custLinFactNeighborX="-3452" custLinFactNeighborY="0">
        <dgm:presLayoutVars>
          <dgm:chMax val="0"/>
          <dgm:bulletEnabled val="1"/>
        </dgm:presLayoutVars>
      </dgm:prSet>
      <dgm:spPr/>
    </dgm:pt>
  </dgm:ptLst>
  <dgm:cxnLst>
    <dgm:cxn modelId="{61E37D0B-0457-4BDF-9844-7F6792B6B22B}" type="presOf" srcId="{8F25F58B-C80F-4034-A33A-CFE09AC23414}" destId="{6A7173BB-1119-4AA4-AAD6-89B916325EDB}" srcOrd="0" destOrd="0" presId="urn:microsoft.com/office/officeart/2005/8/layout/vList2"/>
    <dgm:cxn modelId="{8C424E22-F051-4630-8E27-EDA981B28CBD}" srcId="{40098BAB-ED14-48D2-BBC2-AC17DF0E2D18}" destId="{8F25F58B-C80F-4034-A33A-CFE09AC23414}" srcOrd="0" destOrd="0" parTransId="{1454A785-1BAC-42D0-8D1B-0AB9CB608346}" sibTransId="{9E684984-41C1-4A89-8B51-D189769D4483}"/>
    <dgm:cxn modelId="{DC341361-D971-4DC8-9C98-5502CA3314A9}" type="presOf" srcId="{40098BAB-ED14-48D2-BBC2-AC17DF0E2D18}" destId="{45A07099-0AC6-41FC-B135-5202D009283C}" srcOrd="0" destOrd="0" presId="urn:microsoft.com/office/officeart/2005/8/layout/vList2"/>
    <dgm:cxn modelId="{C9C9A109-BA7F-49F6-9AB5-D364160C3A57}" type="presParOf" srcId="{45A07099-0AC6-41FC-B135-5202D009283C}" destId="{6A7173BB-1119-4AA4-AAD6-89B916325ED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0098BAB-ED14-48D2-BBC2-AC17DF0E2D18}"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8F25F58B-C80F-4034-A33A-CFE09AC23414}">
      <dgm:prSet custT="1"/>
      <dgm:spPr/>
      <dgm:t>
        <a:bodyPr/>
        <a:lstStyle/>
        <a:p>
          <a:pPr algn="just"/>
          <a:r>
            <a:rPr lang="es-EC" sz="1800" i="0" dirty="0">
              <a:solidFill>
                <a:schemeClr val="tx1"/>
              </a:solidFill>
              <a:effectLst/>
              <a:latin typeface="Times New Roman" panose="02020603050405020304" pitchFamily="18" charset="0"/>
              <a:ea typeface="Times New Roman" panose="02020603050405020304" pitchFamily="18" charset="0"/>
            </a:rPr>
            <a:t>Gestión ante el GAD Municipal del cantón Macará para la dotación de plántulas para el Vivero del Gobierno Parroquia</a:t>
          </a:r>
          <a:endParaRPr lang="en-US" sz="1800" i="0" dirty="0">
            <a:solidFill>
              <a:schemeClr val="tx1"/>
            </a:solidFill>
          </a:endParaRPr>
        </a:p>
      </dgm:t>
    </dgm:pt>
    <dgm:pt modelId="{1454A785-1BAC-42D0-8D1B-0AB9CB608346}" type="parTrans" cxnId="{8C424E22-F051-4630-8E27-EDA981B28CBD}">
      <dgm:prSet/>
      <dgm:spPr/>
      <dgm:t>
        <a:bodyPr/>
        <a:lstStyle/>
        <a:p>
          <a:endParaRPr lang="en-US" sz="1800" i="0">
            <a:solidFill>
              <a:schemeClr val="tx1"/>
            </a:solidFill>
          </a:endParaRPr>
        </a:p>
      </dgm:t>
    </dgm:pt>
    <dgm:pt modelId="{9E684984-41C1-4A89-8B51-D189769D4483}" type="sibTrans" cxnId="{8C424E22-F051-4630-8E27-EDA981B28CBD}">
      <dgm:prSet/>
      <dgm:spPr/>
      <dgm:t>
        <a:bodyPr/>
        <a:lstStyle/>
        <a:p>
          <a:endParaRPr lang="en-US" sz="1800" i="0">
            <a:solidFill>
              <a:schemeClr val="tx1"/>
            </a:solidFill>
          </a:endParaRPr>
        </a:p>
      </dgm:t>
    </dgm:pt>
    <dgm:pt modelId="{45A07099-0AC6-41FC-B135-5202D009283C}" type="pres">
      <dgm:prSet presAssocID="{40098BAB-ED14-48D2-BBC2-AC17DF0E2D18}" presName="linear" presStyleCnt="0">
        <dgm:presLayoutVars>
          <dgm:animLvl val="lvl"/>
          <dgm:resizeHandles val="exact"/>
        </dgm:presLayoutVars>
      </dgm:prSet>
      <dgm:spPr/>
    </dgm:pt>
    <dgm:pt modelId="{6A7173BB-1119-4AA4-AAD6-89B916325EDB}" type="pres">
      <dgm:prSet presAssocID="{8F25F58B-C80F-4034-A33A-CFE09AC23414}" presName="parentText" presStyleLbl="node1" presStyleIdx="0" presStyleCnt="1" custLinFactNeighborX="-1301" custLinFactNeighborY="26458">
        <dgm:presLayoutVars>
          <dgm:chMax val="0"/>
          <dgm:bulletEnabled val="1"/>
        </dgm:presLayoutVars>
      </dgm:prSet>
      <dgm:spPr/>
    </dgm:pt>
  </dgm:ptLst>
  <dgm:cxnLst>
    <dgm:cxn modelId="{61E37D0B-0457-4BDF-9844-7F6792B6B22B}" type="presOf" srcId="{8F25F58B-C80F-4034-A33A-CFE09AC23414}" destId="{6A7173BB-1119-4AA4-AAD6-89B916325EDB}" srcOrd="0" destOrd="0" presId="urn:microsoft.com/office/officeart/2005/8/layout/vList2"/>
    <dgm:cxn modelId="{8C424E22-F051-4630-8E27-EDA981B28CBD}" srcId="{40098BAB-ED14-48D2-BBC2-AC17DF0E2D18}" destId="{8F25F58B-C80F-4034-A33A-CFE09AC23414}" srcOrd="0" destOrd="0" parTransId="{1454A785-1BAC-42D0-8D1B-0AB9CB608346}" sibTransId="{9E684984-41C1-4A89-8B51-D189769D4483}"/>
    <dgm:cxn modelId="{DC341361-D971-4DC8-9C98-5502CA3314A9}" type="presOf" srcId="{40098BAB-ED14-48D2-BBC2-AC17DF0E2D18}" destId="{45A07099-0AC6-41FC-B135-5202D009283C}" srcOrd="0" destOrd="0" presId="urn:microsoft.com/office/officeart/2005/8/layout/vList2"/>
    <dgm:cxn modelId="{C9C9A109-BA7F-49F6-9AB5-D364160C3A57}" type="presParOf" srcId="{45A07099-0AC6-41FC-B135-5202D009283C}" destId="{6A7173BB-1119-4AA4-AAD6-89B916325ED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0098BAB-ED14-48D2-BBC2-AC17DF0E2D18}"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8F25F58B-C80F-4034-A33A-CFE09AC23414}">
      <dgm:prSet custT="1"/>
      <dgm:spPr/>
      <dgm:t>
        <a:bodyPr/>
        <a:lstStyle/>
        <a:p>
          <a:pPr algn="just"/>
          <a:r>
            <a:rPr lang="es-EC" sz="1800" dirty="0">
              <a:solidFill>
                <a:srgbClr val="000000"/>
              </a:solidFill>
              <a:effectLst/>
              <a:latin typeface="Times New Roman" panose="02020603050405020304" pitchFamily="18" charset="0"/>
              <a:ea typeface="Times New Roman" panose="02020603050405020304" pitchFamily="18" charset="0"/>
            </a:rPr>
            <a:t>Participación en las asambleas con la ciudadanía</a:t>
          </a:r>
          <a:endParaRPr lang="en-US" sz="1800" i="0" dirty="0">
            <a:solidFill>
              <a:schemeClr val="tx1"/>
            </a:solidFill>
          </a:endParaRPr>
        </a:p>
      </dgm:t>
    </dgm:pt>
    <dgm:pt modelId="{1454A785-1BAC-42D0-8D1B-0AB9CB608346}" type="parTrans" cxnId="{8C424E22-F051-4630-8E27-EDA981B28CBD}">
      <dgm:prSet/>
      <dgm:spPr/>
      <dgm:t>
        <a:bodyPr/>
        <a:lstStyle/>
        <a:p>
          <a:endParaRPr lang="en-US" sz="1800" i="0">
            <a:solidFill>
              <a:schemeClr val="tx1"/>
            </a:solidFill>
          </a:endParaRPr>
        </a:p>
      </dgm:t>
    </dgm:pt>
    <dgm:pt modelId="{9E684984-41C1-4A89-8B51-D189769D4483}" type="sibTrans" cxnId="{8C424E22-F051-4630-8E27-EDA981B28CBD}">
      <dgm:prSet/>
      <dgm:spPr/>
      <dgm:t>
        <a:bodyPr/>
        <a:lstStyle/>
        <a:p>
          <a:endParaRPr lang="en-US" sz="1800" i="0">
            <a:solidFill>
              <a:schemeClr val="tx1"/>
            </a:solidFill>
          </a:endParaRPr>
        </a:p>
      </dgm:t>
    </dgm:pt>
    <dgm:pt modelId="{45A07099-0AC6-41FC-B135-5202D009283C}" type="pres">
      <dgm:prSet presAssocID="{40098BAB-ED14-48D2-BBC2-AC17DF0E2D18}" presName="linear" presStyleCnt="0">
        <dgm:presLayoutVars>
          <dgm:animLvl val="lvl"/>
          <dgm:resizeHandles val="exact"/>
        </dgm:presLayoutVars>
      </dgm:prSet>
      <dgm:spPr/>
    </dgm:pt>
    <dgm:pt modelId="{6A7173BB-1119-4AA4-AAD6-89B916325EDB}" type="pres">
      <dgm:prSet presAssocID="{8F25F58B-C80F-4034-A33A-CFE09AC23414}" presName="parentText" presStyleLbl="node1" presStyleIdx="0" presStyleCnt="1" custLinFactNeighborX="-14563" custLinFactNeighborY="-10258">
        <dgm:presLayoutVars>
          <dgm:chMax val="0"/>
          <dgm:bulletEnabled val="1"/>
        </dgm:presLayoutVars>
      </dgm:prSet>
      <dgm:spPr/>
    </dgm:pt>
  </dgm:ptLst>
  <dgm:cxnLst>
    <dgm:cxn modelId="{61E37D0B-0457-4BDF-9844-7F6792B6B22B}" type="presOf" srcId="{8F25F58B-C80F-4034-A33A-CFE09AC23414}" destId="{6A7173BB-1119-4AA4-AAD6-89B916325EDB}" srcOrd="0" destOrd="0" presId="urn:microsoft.com/office/officeart/2005/8/layout/vList2"/>
    <dgm:cxn modelId="{8C424E22-F051-4630-8E27-EDA981B28CBD}" srcId="{40098BAB-ED14-48D2-BBC2-AC17DF0E2D18}" destId="{8F25F58B-C80F-4034-A33A-CFE09AC23414}" srcOrd="0" destOrd="0" parTransId="{1454A785-1BAC-42D0-8D1B-0AB9CB608346}" sibTransId="{9E684984-41C1-4A89-8B51-D189769D4483}"/>
    <dgm:cxn modelId="{DC341361-D971-4DC8-9C98-5502CA3314A9}" type="presOf" srcId="{40098BAB-ED14-48D2-BBC2-AC17DF0E2D18}" destId="{45A07099-0AC6-41FC-B135-5202D009283C}" srcOrd="0" destOrd="0" presId="urn:microsoft.com/office/officeart/2005/8/layout/vList2"/>
    <dgm:cxn modelId="{C9C9A109-BA7F-49F6-9AB5-D364160C3A57}" type="presParOf" srcId="{45A07099-0AC6-41FC-B135-5202D009283C}" destId="{6A7173BB-1119-4AA4-AAD6-89B916325ED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4D08F1-9D3D-4208-975B-A63E8A9DCF65}">
      <dsp:nvSpPr>
        <dsp:cNvPr id="0" name=""/>
        <dsp:cNvSpPr/>
      </dsp:nvSpPr>
      <dsp:spPr>
        <a:xfrm>
          <a:off x="73580" y="0"/>
          <a:ext cx="9143062" cy="3078495"/>
        </a:xfrm>
        <a:prstGeom prst="rightArrow">
          <a:avLst/>
        </a:prstGeom>
        <a:solidFill>
          <a:schemeClr val="accent3">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ECF832-AADA-4E35-AA61-DCC6C8B2B2AC}">
      <dsp:nvSpPr>
        <dsp:cNvPr id="0" name=""/>
        <dsp:cNvSpPr/>
      </dsp:nvSpPr>
      <dsp:spPr>
        <a:xfrm>
          <a:off x="815395" y="235978"/>
          <a:ext cx="6284066" cy="2625377"/>
        </a:xfrm>
        <a:prstGeom prst="roundRect">
          <a:avLst/>
        </a:prstGeom>
        <a:solidFill>
          <a:schemeClr val="accent3">
            <a:shade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6690" tIns="186690" rIns="186690" bIns="186690" numCol="1" spcCol="1270" anchor="ctr" anchorCtr="0">
          <a:noAutofit/>
        </a:bodyPr>
        <a:lstStyle/>
        <a:p>
          <a:pPr marL="0" lvl="0" indent="0" algn="ctr" defTabSz="2178050">
            <a:lnSpc>
              <a:spcPct val="90000"/>
            </a:lnSpc>
            <a:spcBef>
              <a:spcPct val="0"/>
            </a:spcBef>
            <a:spcAft>
              <a:spcPct val="35000"/>
            </a:spcAft>
            <a:buNone/>
          </a:pPr>
          <a:r>
            <a:rPr lang="es-EC" sz="4900" b="1" kern="1200" cap="none" spc="0" dirty="0">
              <a:ln w="13462">
                <a:prstDash val="solid"/>
              </a:ln>
              <a:solidFill>
                <a:schemeClr val="tx1"/>
              </a:solidFill>
              <a:effectLst/>
              <a:latin typeface="Imprint MT Shadow" panose="04020605060303030202" pitchFamily="82" charset="0"/>
            </a:rPr>
            <a:t>ATRIBUCIONES OTORGADAS POR EL COOTAD</a:t>
          </a:r>
          <a:endParaRPr lang="en-US" sz="4900" b="1" kern="1200" cap="none" spc="0" dirty="0">
            <a:ln w="13462">
              <a:prstDash val="solid"/>
            </a:ln>
            <a:solidFill>
              <a:schemeClr val="tx1"/>
            </a:solidFill>
            <a:effectLst/>
            <a:latin typeface="Imprint MT Shadow" panose="04020605060303030202" pitchFamily="82" charset="0"/>
          </a:endParaRPr>
        </a:p>
      </dsp:txBody>
      <dsp:txXfrm>
        <a:off x="943555" y="364138"/>
        <a:ext cx="6027746" cy="236905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7173BB-1119-4AA4-AAD6-89B916325EDB}">
      <dsp:nvSpPr>
        <dsp:cNvPr id="0" name=""/>
        <dsp:cNvSpPr/>
      </dsp:nvSpPr>
      <dsp:spPr>
        <a:xfrm>
          <a:off x="0" y="0"/>
          <a:ext cx="4681475" cy="548437"/>
        </a:xfrm>
        <a:prstGeom prst="round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EC" sz="1800" kern="1200" dirty="0">
              <a:solidFill>
                <a:srgbClr val="000000"/>
              </a:solidFill>
              <a:effectLst/>
              <a:latin typeface="Times New Roman" panose="02020603050405020304" pitchFamily="18" charset="0"/>
              <a:ea typeface="Times New Roman" panose="02020603050405020304" pitchFamily="18" charset="0"/>
            </a:rPr>
            <a:t>Observación de los trabajos de mantenimiento en la vialidad de la parroquia</a:t>
          </a:r>
          <a:endParaRPr lang="en-US" sz="1800" i="0" kern="1200" dirty="0">
            <a:solidFill>
              <a:schemeClr val="tx1"/>
            </a:solidFill>
          </a:endParaRPr>
        </a:p>
      </dsp:txBody>
      <dsp:txXfrm>
        <a:off x="26772" y="26772"/>
        <a:ext cx="4627931" cy="49489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7173BB-1119-4AA4-AAD6-89B916325EDB}">
      <dsp:nvSpPr>
        <dsp:cNvPr id="0" name=""/>
        <dsp:cNvSpPr/>
      </dsp:nvSpPr>
      <dsp:spPr>
        <a:xfrm>
          <a:off x="0" y="0"/>
          <a:ext cx="5303709" cy="505440"/>
        </a:xfrm>
        <a:prstGeom prst="round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EC" sz="1800" kern="1200" dirty="0">
              <a:solidFill>
                <a:srgbClr val="000000"/>
              </a:solidFill>
              <a:effectLst/>
              <a:latin typeface="Times New Roman" panose="02020603050405020304" pitchFamily="18" charset="0"/>
              <a:ea typeface="Times New Roman" panose="02020603050405020304" pitchFamily="18" charset="0"/>
            </a:rPr>
            <a:t>Cumplir funciones como Administradora de Contrato:</a:t>
          </a:r>
          <a:endParaRPr lang="en-US" sz="1800" i="0" kern="1200" dirty="0">
            <a:solidFill>
              <a:schemeClr val="tx1"/>
            </a:solidFill>
          </a:endParaRPr>
        </a:p>
      </dsp:txBody>
      <dsp:txXfrm>
        <a:off x="24674" y="24674"/>
        <a:ext cx="5254361" cy="45609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7173BB-1119-4AA4-AAD6-89B916325EDB}">
      <dsp:nvSpPr>
        <dsp:cNvPr id="0" name=""/>
        <dsp:cNvSpPr/>
      </dsp:nvSpPr>
      <dsp:spPr>
        <a:xfrm>
          <a:off x="0" y="0"/>
          <a:ext cx="3594094" cy="529242"/>
        </a:xfrm>
        <a:prstGeom prst="round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EC" sz="1800" kern="1200" dirty="0">
              <a:solidFill>
                <a:srgbClr val="000000"/>
              </a:solidFill>
              <a:effectLst/>
              <a:latin typeface="Times New Roman" panose="02020603050405020304" pitchFamily="18" charset="0"/>
              <a:ea typeface="Times New Roman" panose="02020603050405020304" pitchFamily="18" charset="0"/>
            </a:rPr>
            <a:t>Cumplir la jornada laboral en oficina y labores administrativos</a:t>
          </a:r>
          <a:endParaRPr lang="en-US" sz="1800" i="0" kern="1200" dirty="0">
            <a:solidFill>
              <a:schemeClr val="tx1"/>
            </a:solidFill>
          </a:endParaRPr>
        </a:p>
      </dsp:txBody>
      <dsp:txXfrm>
        <a:off x="25835" y="25835"/>
        <a:ext cx="3542424" cy="47757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4D08F1-9D3D-4208-975B-A63E8A9DCF65}">
      <dsp:nvSpPr>
        <dsp:cNvPr id="0" name=""/>
        <dsp:cNvSpPr/>
      </dsp:nvSpPr>
      <dsp:spPr>
        <a:xfrm>
          <a:off x="0" y="0"/>
          <a:ext cx="9107930" cy="1896337"/>
        </a:xfrm>
        <a:prstGeom prst="rightArrow">
          <a:avLst/>
        </a:prstGeom>
        <a:solidFill>
          <a:schemeClr val="accent3">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ECF832-AADA-4E35-AA61-DCC6C8B2B2AC}">
      <dsp:nvSpPr>
        <dsp:cNvPr id="0" name=""/>
        <dsp:cNvSpPr/>
      </dsp:nvSpPr>
      <dsp:spPr>
        <a:xfrm>
          <a:off x="953367" y="154790"/>
          <a:ext cx="6517865" cy="1617218"/>
        </a:xfrm>
        <a:prstGeom prst="roundRect">
          <a:avLst/>
        </a:prstGeom>
        <a:solidFill>
          <a:schemeClr val="accent3">
            <a:shade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es-EC" sz="4200" b="1" kern="1200" cap="none" spc="0" dirty="0">
              <a:ln w="13462">
                <a:prstDash val="solid"/>
              </a:ln>
              <a:solidFill>
                <a:schemeClr val="tx1"/>
              </a:solidFill>
              <a:effectLst/>
              <a:latin typeface="Imprint MT Shadow" panose="04020605060303030202" pitchFamily="82" charset="0"/>
            </a:rPr>
            <a:t>GESTIONES Y ACCIONES SOCIALES</a:t>
          </a:r>
          <a:endParaRPr lang="en-US" sz="4200" b="1" kern="1200" cap="none" spc="0" dirty="0">
            <a:ln w="13462">
              <a:prstDash val="solid"/>
            </a:ln>
            <a:solidFill>
              <a:schemeClr val="tx1"/>
            </a:solidFill>
            <a:effectLst/>
            <a:latin typeface="Imprint MT Shadow" panose="04020605060303030202" pitchFamily="82" charset="0"/>
          </a:endParaRPr>
        </a:p>
      </dsp:txBody>
      <dsp:txXfrm>
        <a:off x="1032313" y="233736"/>
        <a:ext cx="6359973" cy="145932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4D08F1-9D3D-4208-975B-A63E8A9DCF65}">
      <dsp:nvSpPr>
        <dsp:cNvPr id="0" name=""/>
        <dsp:cNvSpPr/>
      </dsp:nvSpPr>
      <dsp:spPr>
        <a:xfrm>
          <a:off x="0" y="0"/>
          <a:ext cx="9918635" cy="1896337"/>
        </a:xfrm>
        <a:prstGeom prst="rightArrow">
          <a:avLst/>
        </a:prstGeom>
        <a:solidFill>
          <a:schemeClr val="accent3">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ECF832-AADA-4E35-AA61-DCC6C8B2B2AC}">
      <dsp:nvSpPr>
        <dsp:cNvPr id="0" name=""/>
        <dsp:cNvSpPr/>
      </dsp:nvSpPr>
      <dsp:spPr>
        <a:xfrm>
          <a:off x="431828" y="154790"/>
          <a:ext cx="8151596" cy="1617218"/>
        </a:xfrm>
        <a:prstGeom prst="roundRect">
          <a:avLst/>
        </a:prstGeom>
        <a:solidFill>
          <a:schemeClr val="accent3">
            <a:shade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s-EC" sz="3900" b="1" kern="1200" cap="none" spc="0" dirty="0">
              <a:ln w="13462">
                <a:prstDash val="solid"/>
              </a:ln>
              <a:solidFill>
                <a:schemeClr val="tx1"/>
              </a:solidFill>
              <a:effectLst/>
              <a:latin typeface="Imprint MT Shadow" panose="04020605060303030202" pitchFamily="82" charset="0"/>
            </a:rPr>
            <a:t>RESPUESTAS A LAS INQUIETUDES CIUDADANAS</a:t>
          </a:r>
          <a:endParaRPr lang="en-US" sz="3900" b="1" kern="1200" cap="none" spc="0" dirty="0">
            <a:ln w="13462">
              <a:prstDash val="solid"/>
            </a:ln>
            <a:solidFill>
              <a:schemeClr val="tx1"/>
            </a:solidFill>
            <a:effectLst/>
            <a:latin typeface="Imprint MT Shadow" panose="04020605060303030202" pitchFamily="82" charset="0"/>
          </a:endParaRPr>
        </a:p>
      </dsp:txBody>
      <dsp:txXfrm>
        <a:off x="510774" y="233736"/>
        <a:ext cx="7993704" cy="145932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4D08F1-9D3D-4208-975B-A63E8A9DCF65}">
      <dsp:nvSpPr>
        <dsp:cNvPr id="0" name=""/>
        <dsp:cNvSpPr/>
      </dsp:nvSpPr>
      <dsp:spPr>
        <a:xfrm>
          <a:off x="0" y="0"/>
          <a:ext cx="5403198" cy="1896337"/>
        </a:xfrm>
        <a:prstGeom prst="rightArrow">
          <a:avLst/>
        </a:prstGeom>
        <a:solidFill>
          <a:schemeClr val="accent3">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ECF832-AADA-4E35-AA61-DCC6C8B2B2AC}">
      <dsp:nvSpPr>
        <dsp:cNvPr id="0" name=""/>
        <dsp:cNvSpPr/>
      </dsp:nvSpPr>
      <dsp:spPr>
        <a:xfrm>
          <a:off x="519567" y="462311"/>
          <a:ext cx="3884335" cy="1002176"/>
        </a:xfrm>
        <a:prstGeom prst="roundRect">
          <a:avLst/>
        </a:prstGeom>
        <a:solidFill>
          <a:schemeClr val="accent3">
            <a:shade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s-EC" sz="3200" b="1" kern="1200" cap="none" spc="0" dirty="0">
              <a:ln w="13462">
                <a:prstDash val="solid"/>
              </a:ln>
              <a:solidFill>
                <a:schemeClr val="tx1"/>
              </a:solidFill>
              <a:effectLst/>
              <a:latin typeface="Imprint MT Shadow" panose="04020605060303030202" pitchFamily="82" charset="0"/>
            </a:rPr>
            <a:t>CONCLUSIONES</a:t>
          </a:r>
          <a:endParaRPr lang="en-US" sz="3200" b="1" kern="1200" cap="none" spc="0" dirty="0">
            <a:ln w="13462">
              <a:prstDash val="solid"/>
            </a:ln>
            <a:solidFill>
              <a:schemeClr val="tx1"/>
            </a:solidFill>
            <a:effectLst/>
            <a:latin typeface="Imprint MT Shadow" panose="04020605060303030202" pitchFamily="82" charset="0"/>
          </a:endParaRPr>
        </a:p>
      </dsp:txBody>
      <dsp:txXfrm>
        <a:off x="568489" y="511233"/>
        <a:ext cx="3786491" cy="9043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421DD2-30D2-48BE-B8D6-29290E999D55}">
      <dsp:nvSpPr>
        <dsp:cNvPr id="0" name=""/>
        <dsp:cNvSpPr/>
      </dsp:nvSpPr>
      <dsp:spPr>
        <a:xfrm>
          <a:off x="4879" y="0"/>
          <a:ext cx="5219926" cy="463293"/>
        </a:xfrm>
        <a:prstGeom prst="chevron">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es-EC" sz="1800" b="0" i="0" kern="1200" cap="none" spc="0" dirty="0">
              <a:ln w="0"/>
              <a:solidFill>
                <a:schemeClr val="tx1"/>
              </a:solidFill>
              <a:effectLst>
                <a:outerShdw blurRad="38100" dist="19050" dir="2700000" algn="tl" rotWithShape="0">
                  <a:schemeClr val="dk1">
                    <a:alpha val="40000"/>
                  </a:schemeClr>
                </a:outerShdw>
              </a:effectLst>
            </a:rPr>
            <a:t>PRODUCCIÓN, RIEGO Y TURISMO</a:t>
          </a:r>
          <a:endParaRPr lang="en-US" sz="1800" b="0" i="0" kern="1200" cap="none" spc="0" dirty="0">
            <a:ln w="0"/>
            <a:solidFill>
              <a:schemeClr val="tx1"/>
            </a:solidFill>
            <a:effectLst>
              <a:outerShdw blurRad="38100" dist="19050" dir="2700000" algn="tl" rotWithShape="0">
                <a:schemeClr val="dk1">
                  <a:alpha val="40000"/>
                </a:schemeClr>
              </a:outerShdw>
            </a:effectLst>
          </a:endParaRPr>
        </a:p>
      </dsp:txBody>
      <dsp:txXfrm>
        <a:off x="236526" y="0"/>
        <a:ext cx="4756633" cy="46329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7173BB-1119-4AA4-AAD6-89B916325EDB}">
      <dsp:nvSpPr>
        <dsp:cNvPr id="0" name=""/>
        <dsp:cNvSpPr/>
      </dsp:nvSpPr>
      <dsp:spPr>
        <a:xfrm>
          <a:off x="0" y="157417"/>
          <a:ext cx="4393069" cy="1254825"/>
        </a:xfrm>
        <a:prstGeom prst="round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EC" sz="1800" i="0" kern="1200" dirty="0">
              <a:solidFill>
                <a:srgbClr val="000000"/>
              </a:solidFill>
              <a:effectLst/>
              <a:latin typeface="Times New Roman" panose="02020603050405020304" pitchFamily="18" charset="0"/>
              <a:ea typeface="Times New Roman" panose="02020603050405020304" pitchFamily="18" charset="0"/>
            </a:rPr>
            <a:t>Gestión ante la Vice Prefectura de Loja para la implementación de cursos y talleres con el objetivo de fomentar el emprendimiento y crear oportunidades de empleo local</a:t>
          </a:r>
          <a:endParaRPr lang="en-US" sz="1800" i="0" kern="1200" dirty="0">
            <a:solidFill>
              <a:schemeClr val="tx1"/>
            </a:solidFill>
          </a:endParaRPr>
        </a:p>
      </dsp:txBody>
      <dsp:txXfrm>
        <a:off x="61256" y="218673"/>
        <a:ext cx="4270557" cy="113231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7173BB-1119-4AA4-AAD6-89B916325EDB}">
      <dsp:nvSpPr>
        <dsp:cNvPr id="0" name=""/>
        <dsp:cNvSpPr/>
      </dsp:nvSpPr>
      <dsp:spPr>
        <a:xfrm>
          <a:off x="0" y="157417"/>
          <a:ext cx="3822817" cy="1254825"/>
        </a:xfrm>
        <a:prstGeom prst="round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EC" sz="1800" kern="1200" dirty="0">
              <a:solidFill>
                <a:srgbClr val="000000"/>
              </a:solidFill>
              <a:effectLst/>
              <a:latin typeface="Times New Roman" panose="02020603050405020304" pitchFamily="18" charset="0"/>
              <a:ea typeface="Times New Roman" panose="02020603050405020304" pitchFamily="18" charset="0"/>
            </a:rPr>
            <a:t>Apoyo en la aprobación y ejecución de proyectos vinculados al desarrollo económico – productivo de la parroquia Tacamoros</a:t>
          </a:r>
          <a:endParaRPr lang="en-US" sz="1800" i="0" kern="1200" dirty="0">
            <a:solidFill>
              <a:schemeClr val="tx1"/>
            </a:solidFill>
          </a:endParaRPr>
        </a:p>
      </dsp:txBody>
      <dsp:txXfrm>
        <a:off x="61256" y="218673"/>
        <a:ext cx="3700305" cy="113231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7173BB-1119-4AA4-AAD6-89B916325EDB}">
      <dsp:nvSpPr>
        <dsp:cNvPr id="0" name=""/>
        <dsp:cNvSpPr/>
      </dsp:nvSpPr>
      <dsp:spPr>
        <a:xfrm>
          <a:off x="0" y="176429"/>
          <a:ext cx="4393069" cy="1216800"/>
        </a:xfrm>
        <a:prstGeom prst="round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EC" sz="1800" i="0" kern="1200" dirty="0">
              <a:solidFill>
                <a:schemeClr val="tx1"/>
              </a:solidFill>
              <a:latin typeface="Times New Roman" panose="02020603050405020304" pitchFamily="18" charset="0"/>
              <a:cs typeface="Times New Roman" panose="02020603050405020304" pitchFamily="18" charset="0"/>
            </a:rPr>
            <a:t>Cumplir y ejecutar responsabilidades como Administradora de Contrato en adquisiciones vinculadas a proyectos para el fortalecimiento económico productivo</a:t>
          </a:r>
          <a:endParaRPr lang="en-US" sz="1800" i="0" kern="1200" dirty="0">
            <a:solidFill>
              <a:schemeClr val="tx1"/>
            </a:solidFill>
            <a:latin typeface="Times New Roman" panose="02020603050405020304" pitchFamily="18" charset="0"/>
            <a:cs typeface="Times New Roman" panose="02020603050405020304" pitchFamily="18" charset="0"/>
          </a:endParaRPr>
        </a:p>
      </dsp:txBody>
      <dsp:txXfrm>
        <a:off x="59399" y="235828"/>
        <a:ext cx="4274271" cy="109800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7173BB-1119-4AA4-AAD6-89B916325EDB}">
      <dsp:nvSpPr>
        <dsp:cNvPr id="0" name=""/>
        <dsp:cNvSpPr/>
      </dsp:nvSpPr>
      <dsp:spPr>
        <a:xfrm>
          <a:off x="0" y="149876"/>
          <a:ext cx="8137814" cy="1254825"/>
        </a:xfrm>
        <a:prstGeom prst="round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EC" sz="1800" kern="1200" dirty="0">
              <a:solidFill>
                <a:srgbClr val="000000"/>
              </a:solidFill>
              <a:effectLst/>
              <a:latin typeface="Times New Roman" panose="02020603050405020304" pitchFamily="18" charset="0"/>
              <a:ea typeface="Times New Roman" panose="02020603050405020304" pitchFamily="18" charset="0"/>
            </a:rPr>
            <a:t>Seguimiento y coordinación para la ejecución del Convenio Interinstitucional “Fortalecimiento del Vivero Interinstitucional para la Producción de Plantas en la Parroquia Tacamoros, del cantón Sozoranga”, entre el Gobierno Parroquial y la Prefectura de Loja</a:t>
          </a:r>
          <a:endParaRPr lang="en-US" sz="1800" i="0" kern="1200" dirty="0">
            <a:solidFill>
              <a:schemeClr val="tx1"/>
            </a:solidFill>
          </a:endParaRPr>
        </a:p>
      </dsp:txBody>
      <dsp:txXfrm>
        <a:off x="61256" y="211132"/>
        <a:ext cx="8015302" cy="113231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7173BB-1119-4AA4-AAD6-89B916325EDB}">
      <dsp:nvSpPr>
        <dsp:cNvPr id="0" name=""/>
        <dsp:cNvSpPr/>
      </dsp:nvSpPr>
      <dsp:spPr>
        <a:xfrm>
          <a:off x="0" y="176429"/>
          <a:ext cx="4738501" cy="1216800"/>
        </a:xfrm>
        <a:prstGeom prst="round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EC" sz="1800" i="1" kern="1200" dirty="0">
              <a:solidFill>
                <a:srgbClr val="000000"/>
              </a:solidFill>
              <a:effectLst/>
              <a:latin typeface="Times New Roman" panose="02020603050405020304" pitchFamily="18" charset="0"/>
              <a:ea typeface="Times New Roman" panose="02020603050405020304" pitchFamily="18" charset="0"/>
            </a:rPr>
            <a:t>Coordinación y ejecución de actividades para el fortalecimiento del Vivero Parroquial</a:t>
          </a:r>
          <a:endParaRPr lang="en-US" sz="1800" i="0" kern="1200" dirty="0">
            <a:solidFill>
              <a:schemeClr val="tx1"/>
            </a:solidFill>
          </a:endParaRPr>
        </a:p>
      </dsp:txBody>
      <dsp:txXfrm>
        <a:off x="59399" y="235828"/>
        <a:ext cx="4619703" cy="109800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7173BB-1119-4AA4-AAD6-89B916325EDB}">
      <dsp:nvSpPr>
        <dsp:cNvPr id="0" name=""/>
        <dsp:cNvSpPr/>
      </dsp:nvSpPr>
      <dsp:spPr>
        <a:xfrm>
          <a:off x="0" y="1731"/>
          <a:ext cx="6284496" cy="861120"/>
        </a:xfrm>
        <a:prstGeom prst="round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EC" sz="1800" i="0" kern="1200" dirty="0">
              <a:solidFill>
                <a:schemeClr val="tx1"/>
              </a:solidFill>
              <a:effectLst/>
              <a:latin typeface="Times New Roman" panose="02020603050405020304" pitchFamily="18" charset="0"/>
              <a:ea typeface="Times New Roman" panose="02020603050405020304" pitchFamily="18" charset="0"/>
            </a:rPr>
            <a:t>Gestión ante el GAD Municipal del cantón Macará para la dotación de plántulas para el Vivero del Gobierno Parroquia</a:t>
          </a:r>
          <a:endParaRPr lang="en-US" sz="1800" i="0" kern="1200" dirty="0">
            <a:solidFill>
              <a:schemeClr val="tx1"/>
            </a:solidFill>
          </a:endParaRPr>
        </a:p>
      </dsp:txBody>
      <dsp:txXfrm>
        <a:off x="42036" y="43767"/>
        <a:ext cx="6200424" cy="77704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7173BB-1119-4AA4-AAD6-89B916325EDB}">
      <dsp:nvSpPr>
        <dsp:cNvPr id="0" name=""/>
        <dsp:cNvSpPr/>
      </dsp:nvSpPr>
      <dsp:spPr>
        <a:xfrm>
          <a:off x="0" y="0"/>
          <a:ext cx="4677238" cy="655200"/>
        </a:xfrm>
        <a:prstGeom prst="round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EC" sz="1800" kern="1200" dirty="0">
              <a:solidFill>
                <a:srgbClr val="000000"/>
              </a:solidFill>
              <a:effectLst/>
              <a:latin typeface="Times New Roman" panose="02020603050405020304" pitchFamily="18" charset="0"/>
              <a:ea typeface="Times New Roman" panose="02020603050405020304" pitchFamily="18" charset="0"/>
            </a:rPr>
            <a:t>Participación en las asambleas con la ciudadanía</a:t>
          </a:r>
          <a:endParaRPr lang="en-US" sz="1800" i="0" kern="1200" dirty="0">
            <a:solidFill>
              <a:schemeClr val="tx1"/>
            </a:solidFill>
          </a:endParaRPr>
        </a:p>
      </dsp:txBody>
      <dsp:txXfrm>
        <a:off x="31984" y="31984"/>
        <a:ext cx="4613270" cy="59123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pPr/>
              <a:t>8/14/2025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9E57DC2-970A-4B3E-BB1C-7A09969E49DF}" type="slidenum">
              <a:rPr lang="en-US" smtClean="0"/>
              <a:pPr/>
              <a:t>‹Nº›</a:t>
            </a:fld>
            <a:endParaRPr lang="en-US" dirty="0"/>
          </a:p>
        </p:txBody>
      </p:sp>
    </p:spTree>
    <p:extLst>
      <p:ext uri="{BB962C8B-B14F-4D97-AF65-F5344CB8AC3E}">
        <p14:creationId xmlns:p14="http://schemas.microsoft.com/office/powerpoint/2010/main" val="22861465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87DE6118-2437-4B30-8E3C-4D2BE6020583}" type="datetimeFigureOut">
              <a:rPr lang="en-US" smtClean="0"/>
              <a:pPr/>
              <a:t>8/14/2025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9E57DC2-970A-4B3E-BB1C-7A09969E49DF}" type="slidenum">
              <a:rPr lang="en-US" smtClean="0"/>
              <a:pPr/>
              <a:t>‹Nº›</a:t>
            </a:fld>
            <a:endParaRPr lang="en-US" dirty="0"/>
          </a:p>
        </p:txBody>
      </p:sp>
    </p:spTree>
    <p:extLst>
      <p:ext uri="{BB962C8B-B14F-4D97-AF65-F5344CB8AC3E}">
        <p14:creationId xmlns:p14="http://schemas.microsoft.com/office/powerpoint/2010/main" val="19966625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87DE6118-2437-4B30-8E3C-4D2BE6020583}" type="datetimeFigureOut">
              <a:rPr lang="en-US" smtClean="0"/>
              <a:pPr/>
              <a:t>8/14/2025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9E57DC2-970A-4B3E-BB1C-7A09969E49DF}" type="slidenum">
              <a:rPr lang="en-US" smtClean="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7926153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87DE6118-2437-4B30-8E3C-4D2BE6020583}" type="datetimeFigureOut">
              <a:rPr lang="en-US" smtClean="0"/>
              <a:pPr/>
              <a:t>8/14/2025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9E57DC2-970A-4B3E-BB1C-7A09969E49DF}" type="slidenum">
              <a:rPr lang="en-US" smtClean="0"/>
              <a:pPr/>
              <a:t>‹Nº›</a:t>
            </a:fld>
            <a:endParaRPr lang="en-US" dirty="0"/>
          </a:p>
        </p:txBody>
      </p:sp>
    </p:spTree>
    <p:extLst>
      <p:ext uri="{BB962C8B-B14F-4D97-AF65-F5344CB8AC3E}">
        <p14:creationId xmlns:p14="http://schemas.microsoft.com/office/powerpoint/2010/main" val="4047765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87DE6118-2437-4B30-8E3C-4D2BE6020583}" type="datetimeFigureOut">
              <a:rPr lang="en-US" smtClean="0"/>
              <a:pPr/>
              <a:t>8/14/2025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9E57DC2-970A-4B3E-BB1C-7A09969E49DF}" type="slidenum">
              <a:rPr lang="en-US" smtClean="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084469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87DE6118-2437-4B30-8E3C-4D2BE6020583}" type="datetimeFigureOut">
              <a:rPr lang="en-US" smtClean="0"/>
              <a:pPr/>
              <a:t>8/14/2025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9E57DC2-970A-4B3E-BB1C-7A09969E49DF}" type="slidenum">
              <a:rPr lang="en-US" smtClean="0"/>
              <a:pPr/>
              <a:t>‹Nº›</a:t>
            </a:fld>
            <a:endParaRPr lang="en-US" dirty="0"/>
          </a:p>
        </p:txBody>
      </p:sp>
    </p:spTree>
    <p:extLst>
      <p:ext uri="{BB962C8B-B14F-4D97-AF65-F5344CB8AC3E}">
        <p14:creationId xmlns:p14="http://schemas.microsoft.com/office/powerpoint/2010/main" val="24224253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8/14/2025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9E57DC2-970A-4B3E-BB1C-7A09969E49DF}" type="slidenum">
              <a:rPr lang="en-US" smtClean="0"/>
              <a:t>‹Nº›</a:t>
            </a:fld>
            <a:endParaRPr lang="en-US" dirty="0"/>
          </a:p>
        </p:txBody>
      </p:sp>
    </p:spTree>
    <p:extLst>
      <p:ext uri="{BB962C8B-B14F-4D97-AF65-F5344CB8AC3E}">
        <p14:creationId xmlns:p14="http://schemas.microsoft.com/office/powerpoint/2010/main" val="19237095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8/14/2025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9E57DC2-970A-4B3E-BB1C-7A09969E49DF}" type="slidenum">
              <a:rPr lang="en-US" smtClean="0"/>
              <a:t>‹Nº›</a:t>
            </a:fld>
            <a:endParaRPr lang="en-US" dirty="0"/>
          </a:p>
        </p:txBody>
      </p:sp>
    </p:spTree>
    <p:extLst>
      <p:ext uri="{BB962C8B-B14F-4D97-AF65-F5344CB8AC3E}">
        <p14:creationId xmlns:p14="http://schemas.microsoft.com/office/powerpoint/2010/main" val="856207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8/14/2025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9E57DC2-970A-4B3E-BB1C-7A09969E49DF}" type="slidenum">
              <a:rPr lang="en-US" smtClean="0"/>
              <a:t>‹Nº›</a:t>
            </a:fld>
            <a:endParaRPr lang="en-US" dirty="0"/>
          </a:p>
        </p:txBody>
      </p:sp>
    </p:spTree>
    <p:extLst>
      <p:ext uri="{BB962C8B-B14F-4D97-AF65-F5344CB8AC3E}">
        <p14:creationId xmlns:p14="http://schemas.microsoft.com/office/powerpoint/2010/main" val="3661487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87DE6118-2437-4B30-8E3C-4D2BE6020583}" type="datetimeFigureOut">
              <a:rPr lang="en-US" smtClean="0"/>
              <a:pPr/>
              <a:t>8/14/2025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9E57DC2-970A-4B3E-BB1C-7A09969E49DF}" type="slidenum">
              <a:rPr lang="en-US" smtClean="0"/>
              <a:pPr/>
              <a:t>‹Nº›</a:t>
            </a:fld>
            <a:endParaRPr lang="en-US" dirty="0"/>
          </a:p>
        </p:txBody>
      </p:sp>
    </p:spTree>
    <p:extLst>
      <p:ext uri="{BB962C8B-B14F-4D97-AF65-F5344CB8AC3E}">
        <p14:creationId xmlns:p14="http://schemas.microsoft.com/office/powerpoint/2010/main" val="911014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smtClean="0"/>
              <a:t>8/14/2025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9E57DC2-970A-4B3E-BB1C-7A09969E49DF}" type="slidenum">
              <a:rPr lang="en-US" smtClean="0"/>
              <a:t>‹Nº›</a:t>
            </a:fld>
            <a:endParaRPr lang="en-US" dirty="0"/>
          </a:p>
        </p:txBody>
      </p:sp>
    </p:spTree>
    <p:extLst>
      <p:ext uri="{BB962C8B-B14F-4D97-AF65-F5344CB8AC3E}">
        <p14:creationId xmlns:p14="http://schemas.microsoft.com/office/powerpoint/2010/main" val="253516315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smtClean="0"/>
              <a:pPr/>
              <a:t>8/14/2025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9E57DC2-970A-4B3E-BB1C-7A09969E49DF}" type="slidenum">
              <a:rPr lang="en-US" smtClean="0"/>
              <a:pPr/>
              <a:t>‹Nº›</a:t>
            </a:fld>
            <a:endParaRPr lang="en-US" dirty="0"/>
          </a:p>
        </p:txBody>
      </p:sp>
    </p:spTree>
    <p:extLst>
      <p:ext uri="{BB962C8B-B14F-4D97-AF65-F5344CB8AC3E}">
        <p14:creationId xmlns:p14="http://schemas.microsoft.com/office/powerpoint/2010/main" val="8152536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smtClean="0"/>
              <a:t>8/14/2025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9E57DC2-970A-4B3E-BB1C-7A09969E49DF}" type="slidenum">
              <a:rPr lang="en-US" smtClean="0"/>
              <a:t>‹Nº›</a:t>
            </a:fld>
            <a:endParaRPr lang="en-US" dirty="0"/>
          </a:p>
        </p:txBody>
      </p:sp>
    </p:spTree>
    <p:extLst>
      <p:ext uri="{BB962C8B-B14F-4D97-AF65-F5344CB8AC3E}">
        <p14:creationId xmlns:p14="http://schemas.microsoft.com/office/powerpoint/2010/main" val="1376350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smtClean="0"/>
              <a:t>8/14/2025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9E57DC2-970A-4B3E-BB1C-7A09969E49DF}" type="slidenum">
              <a:rPr lang="en-US" smtClean="0"/>
              <a:t>‹Nº›</a:t>
            </a:fld>
            <a:endParaRPr lang="en-US" dirty="0"/>
          </a:p>
        </p:txBody>
      </p:sp>
    </p:spTree>
    <p:extLst>
      <p:ext uri="{BB962C8B-B14F-4D97-AF65-F5344CB8AC3E}">
        <p14:creationId xmlns:p14="http://schemas.microsoft.com/office/powerpoint/2010/main" val="535563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87DE6118-2437-4B30-8E3C-4D2BE6020583}" type="datetimeFigureOut">
              <a:rPr lang="en-US" smtClean="0"/>
              <a:pPr/>
              <a:t>8/14/2025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9E57DC2-970A-4B3E-BB1C-7A09969E49DF}" type="slidenum">
              <a:rPr lang="en-US" smtClean="0"/>
              <a:pPr/>
              <a:t>‹Nº›</a:t>
            </a:fld>
            <a:endParaRPr lang="en-US" dirty="0"/>
          </a:p>
        </p:txBody>
      </p:sp>
    </p:spTree>
    <p:extLst>
      <p:ext uri="{BB962C8B-B14F-4D97-AF65-F5344CB8AC3E}">
        <p14:creationId xmlns:p14="http://schemas.microsoft.com/office/powerpoint/2010/main" val="181370112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87DE6118-2437-4B30-8E3C-4D2BE6020583}" type="datetimeFigureOut">
              <a:rPr lang="en-US" smtClean="0"/>
              <a:pPr/>
              <a:t>8/14/2025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9E57DC2-970A-4B3E-BB1C-7A09969E49DF}" type="slidenum">
              <a:rPr lang="en-US" smtClean="0"/>
              <a:pPr/>
              <a:t>‹Nº›</a:t>
            </a:fld>
            <a:endParaRPr lang="en-US" dirty="0"/>
          </a:p>
        </p:txBody>
      </p:sp>
    </p:spTree>
    <p:extLst>
      <p:ext uri="{BB962C8B-B14F-4D97-AF65-F5344CB8AC3E}">
        <p14:creationId xmlns:p14="http://schemas.microsoft.com/office/powerpoint/2010/main" val="2131106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87DE6118-2437-4B30-8E3C-4D2BE6020583}" type="datetimeFigureOut">
              <a:rPr lang="en-US" smtClean="0"/>
              <a:pPr/>
              <a:t>8/14/2025</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9E57DC2-970A-4B3E-BB1C-7A09969E49DF}" type="slidenum">
              <a:rPr lang="en-US" smtClean="0"/>
              <a:pPr/>
              <a:t>‹Nº›</a:t>
            </a:fld>
            <a:endParaRPr lang="en-US" dirty="0"/>
          </a:p>
        </p:txBody>
      </p:sp>
    </p:spTree>
    <p:extLst>
      <p:ext uri="{BB962C8B-B14F-4D97-AF65-F5344CB8AC3E}">
        <p14:creationId xmlns:p14="http://schemas.microsoft.com/office/powerpoint/2010/main" val="1714782626"/>
      </p:ext>
    </p:extLst>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 id="2147484008" r:id="rId12"/>
    <p:sldLayoutId id="2147484009" r:id="rId13"/>
    <p:sldLayoutId id="2147484010" r:id="rId14"/>
    <p:sldLayoutId id="2147484011" r:id="rId15"/>
    <p:sldLayoutId id="2147484012"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8.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diagramLayout" Target="../diagrams/layout9.xml"/><Relationship Id="rId7" Type="http://schemas.openxmlformats.org/officeDocument/2006/relationships/image" Target="../media/image32.png"/><Relationship Id="rId12" Type="http://schemas.openxmlformats.org/officeDocument/2006/relationships/image" Target="../media/image37.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11" Type="http://schemas.openxmlformats.org/officeDocument/2006/relationships/image" Target="../media/image36.png"/><Relationship Id="rId5" Type="http://schemas.openxmlformats.org/officeDocument/2006/relationships/diagramColors" Target="../diagrams/colors9.xml"/><Relationship Id="rId10" Type="http://schemas.openxmlformats.org/officeDocument/2006/relationships/image" Target="../media/image35.jpeg"/><Relationship Id="rId4" Type="http://schemas.openxmlformats.org/officeDocument/2006/relationships/diagramQuickStyle" Target="../diagrams/quickStyle9.xml"/><Relationship Id="rId9" Type="http://schemas.openxmlformats.org/officeDocument/2006/relationships/image" Target="../media/image34.png"/></Relationships>
</file>

<file path=ppt/slides/_rels/slide11.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diagramLayout" Target="../diagrams/layout10.xml"/><Relationship Id="rId7" Type="http://schemas.openxmlformats.org/officeDocument/2006/relationships/image" Target="../media/image38.jpe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10" Type="http://schemas.openxmlformats.org/officeDocument/2006/relationships/image" Target="../media/image41.jpeg"/><Relationship Id="rId4" Type="http://schemas.openxmlformats.org/officeDocument/2006/relationships/diagramQuickStyle" Target="../diagrams/quickStyle10.xml"/><Relationship Id="rId9" Type="http://schemas.openxmlformats.org/officeDocument/2006/relationships/image" Target="../media/image40.jpeg"/></Relationships>
</file>

<file path=ppt/slides/_rels/slide12.xml.rels><?xml version="1.0" encoding="UTF-8" standalone="yes"?>
<Relationships xmlns="http://schemas.openxmlformats.org/package/2006/relationships"><Relationship Id="rId8" Type="http://schemas.openxmlformats.org/officeDocument/2006/relationships/image" Target="../media/image43.wmf"/><Relationship Id="rId3" Type="http://schemas.openxmlformats.org/officeDocument/2006/relationships/diagramLayout" Target="../diagrams/layout11.xml"/><Relationship Id="rId7" Type="http://schemas.openxmlformats.org/officeDocument/2006/relationships/image" Target="../media/image42.emf"/><Relationship Id="rId12" Type="http://schemas.openxmlformats.org/officeDocument/2006/relationships/image" Target="../media/image47.jpe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openxmlformats.org/officeDocument/2006/relationships/image" Target="../media/image46.jpeg"/><Relationship Id="rId5" Type="http://schemas.openxmlformats.org/officeDocument/2006/relationships/diagramColors" Target="../diagrams/colors11.xml"/><Relationship Id="rId10" Type="http://schemas.openxmlformats.org/officeDocument/2006/relationships/image" Target="../media/image45.jpeg"/><Relationship Id="rId4" Type="http://schemas.openxmlformats.org/officeDocument/2006/relationships/diagramQuickStyle" Target="../diagrams/quickStyle11.xml"/><Relationship Id="rId9" Type="http://schemas.openxmlformats.org/officeDocument/2006/relationships/image" Target="../media/image44.jpeg"/></Relationships>
</file>

<file path=ppt/slides/_rels/slide13.xml.rels><?xml version="1.0" encoding="UTF-8" standalone="yes"?>
<Relationships xmlns="http://schemas.openxmlformats.org/package/2006/relationships"><Relationship Id="rId3" Type="http://schemas.openxmlformats.org/officeDocument/2006/relationships/image" Target="../media/image49.jpeg"/><Relationship Id="rId7" Type="http://schemas.openxmlformats.org/officeDocument/2006/relationships/image" Target="../media/image52.jpeg"/><Relationship Id="rId2" Type="http://schemas.openxmlformats.org/officeDocument/2006/relationships/image" Target="../media/image48.emf"/><Relationship Id="rId1" Type="http://schemas.openxmlformats.org/officeDocument/2006/relationships/slideLayout" Target="../slideLayouts/slideLayout2.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6.jpeg"/></Relationships>
</file>

<file path=ppt/slides/_rels/slide14.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diagramLayout" Target="../diagrams/layout12.xml"/><Relationship Id="rId7" Type="http://schemas.openxmlformats.org/officeDocument/2006/relationships/image" Target="../media/image53.jpeg"/><Relationship Id="rId12" Type="http://schemas.openxmlformats.org/officeDocument/2006/relationships/image" Target="../media/image58.jpe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11" Type="http://schemas.openxmlformats.org/officeDocument/2006/relationships/image" Target="../media/image57.jpeg"/><Relationship Id="rId5" Type="http://schemas.openxmlformats.org/officeDocument/2006/relationships/diagramColors" Target="../diagrams/colors12.xml"/><Relationship Id="rId10" Type="http://schemas.openxmlformats.org/officeDocument/2006/relationships/image" Target="../media/image56.jpeg"/><Relationship Id="rId4" Type="http://schemas.openxmlformats.org/officeDocument/2006/relationships/diagramQuickStyle" Target="../diagrams/quickStyle12.xml"/><Relationship Id="rId9" Type="http://schemas.openxmlformats.org/officeDocument/2006/relationships/image" Target="../media/image55.jpeg"/></Relationships>
</file>

<file path=ppt/slides/_rels/slide15.xml.rels><?xml version="1.0" encoding="UTF-8" standalone="yes"?>
<Relationships xmlns="http://schemas.openxmlformats.org/package/2006/relationships"><Relationship Id="rId3" Type="http://schemas.openxmlformats.org/officeDocument/2006/relationships/image" Target="../media/image60.jpeg"/><Relationship Id="rId7" Type="http://schemas.openxmlformats.org/officeDocument/2006/relationships/image" Target="../media/image64.jpeg"/><Relationship Id="rId2" Type="http://schemas.openxmlformats.org/officeDocument/2006/relationships/image" Target="../media/image59.jpeg"/><Relationship Id="rId1" Type="http://schemas.openxmlformats.org/officeDocument/2006/relationships/slideLayout" Target="../slideLayouts/slideLayout2.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61.jpeg"/></Relationships>
</file>

<file path=ppt/slides/_rels/slide16.xml.rels><?xml version="1.0" encoding="UTF-8" standalone="yes"?>
<Relationships xmlns="http://schemas.openxmlformats.org/package/2006/relationships"><Relationship Id="rId8" Type="http://schemas.openxmlformats.org/officeDocument/2006/relationships/image" Target="../media/image71.jpeg"/><Relationship Id="rId3" Type="http://schemas.openxmlformats.org/officeDocument/2006/relationships/image" Target="../media/image66.jpeg"/><Relationship Id="rId7" Type="http://schemas.openxmlformats.org/officeDocument/2006/relationships/image" Target="../media/image70.jpeg"/><Relationship Id="rId2" Type="http://schemas.openxmlformats.org/officeDocument/2006/relationships/image" Target="../media/image65.jpeg"/><Relationship Id="rId1" Type="http://schemas.openxmlformats.org/officeDocument/2006/relationships/slideLayout" Target="../slideLayouts/slideLayout2.xml"/><Relationship Id="rId6" Type="http://schemas.openxmlformats.org/officeDocument/2006/relationships/image" Target="../media/image69.jpeg"/><Relationship Id="rId5" Type="http://schemas.openxmlformats.org/officeDocument/2006/relationships/image" Target="../media/image68.jpeg"/><Relationship Id="rId4" Type="http://schemas.openxmlformats.org/officeDocument/2006/relationships/image" Target="../media/image67.jpeg"/><Relationship Id="rId9" Type="http://schemas.openxmlformats.org/officeDocument/2006/relationships/image" Target="../media/image72.jpeg"/></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8.xml.rels><?xml version="1.0" encoding="UTF-8" standalone="yes"?>
<Relationships xmlns="http://schemas.openxmlformats.org/package/2006/relationships"><Relationship Id="rId3" Type="http://schemas.openxmlformats.org/officeDocument/2006/relationships/image" Target="../media/image74.jpeg"/><Relationship Id="rId7" Type="http://schemas.openxmlformats.org/officeDocument/2006/relationships/image" Target="../media/image78.jpeg"/><Relationship Id="rId2" Type="http://schemas.openxmlformats.org/officeDocument/2006/relationships/image" Target="../media/image73.emf"/><Relationship Id="rId1" Type="http://schemas.openxmlformats.org/officeDocument/2006/relationships/slideLayout" Target="../slideLayouts/slideLayout2.xml"/><Relationship Id="rId6" Type="http://schemas.openxmlformats.org/officeDocument/2006/relationships/image" Target="../media/image77.jpeg"/><Relationship Id="rId5" Type="http://schemas.openxmlformats.org/officeDocument/2006/relationships/image" Target="../media/image76.jpeg"/><Relationship Id="rId4" Type="http://schemas.openxmlformats.org/officeDocument/2006/relationships/image" Target="../media/image75.jpeg"/></Relationships>
</file>

<file path=ppt/slides/_rels/slide19.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1.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jpeg"/><Relationship Id="rId1" Type="http://schemas.openxmlformats.org/officeDocument/2006/relationships/slideLayout" Target="../slideLayouts/slideLayout2.xml"/><Relationship Id="rId5" Type="http://schemas.openxmlformats.org/officeDocument/2006/relationships/image" Target="../media/image85.jpeg"/><Relationship Id="rId4" Type="http://schemas.openxmlformats.org/officeDocument/2006/relationships/image" Target="../media/image84.jpeg"/></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55.jpe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3.xml"/><Relationship Id="rId13" Type="http://schemas.openxmlformats.org/officeDocument/2006/relationships/diagramLayout" Target="../diagrams/layout4.xml"/><Relationship Id="rId18" Type="http://schemas.openxmlformats.org/officeDocument/2006/relationships/diagramLayout" Target="../diagrams/layout5.xml"/><Relationship Id="rId3" Type="http://schemas.openxmlformats.org/officeDocument/2006/relationships/diagramLayout" Target="../diagrams/layout2.xml"/><Relationship Id="rId21" Type="http://schemas.microsoft.com/office/2007/relationships/diagramDrawing" Target="../diagrams/drawing5.xml"/><Relationship Id="rId7" Type="http://schemas.openxmlformats.org/officeDocument/2006/relationships/diagramData" Target="../diagrams/data3.xml"/><Relationship Id="rId12" Type="http://schemas.openxmlformats.org/officeDocument/2006/relationships/diagramData" Target="../diagrams/data4.xml"/><Relationship Id="rId17" Type="http://schemas.openxmlformats.org/officeDocument/2006/relationships/diagramData" Target="../diagrams/data5.xml"/><Relationship Id="rId2" Type="http://schemas.openxmlformats.org/officeDocument/2006/relationships/diagramData" Target="../diagrams/data2.xml"/><Relationship Id="rId16" Type="http://schemas.microsoft.com/office/2007/relationships/diagramDrawing" Target="../diagrams/drawing4.xml"/><Relationship Id="rId20" Type="http://schemas.openxmlformats.org/officeDocument/2006/relationships/diagramColors" Target="../diagrams/colors5.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5" Type="http://schemas.openxmlformats.org/officeDocument/2006/relationships/diagramColors" Target="../diagrams/colors4.xml"/><Relationship Id="rId10" Type="http://schemas.openxmlformats.org/officeDocument/2006/relationships/diagramColors" Target="../diagrams/colors3.xml"/><Relationship Id="rId19" Type="http://schemas.openxmlformats.org/officeDocument/2006/relationships/diagramQuickStyle" Target="../diagrams/quickStyle5.xml"/><Relationship Id="rId4" Type="http://schemas.openxmlformats.org/officeDocument/2006/relationships/diagramQuickStyle" Target="../diagrams/quickStyle2.xml"/><Relationship Id="rId9" Type="http://schemas.openxmlformats.org/officeDocument/2006/relationships/diagramQuickStyle" Target="../diagrams/quickStyle3.xml"/><Relationship Id="rId1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8" Type="http://schemas.openxmlformats.org/officeDocument/2006/relationships/image" Target="../media/image4.jpeg"/><Relationship Id="rId13" Type="http://schemas.openxmlformats.org/officeDocument/2006/relationships/image" Target="../media/image9.jpeg"/><Relationship Id="rId3" Type="http://schemas.openxmlformats.org/officeDocument/2006/relationships/diagramLayout" Target="../diagrams/layout6.xml"/><Relationship Id="rId7" Type="http://schemas.openxmlformats.org/officeDocument/2006/relationships/image" Target="../media/image3.jpeg"/><Relationship Id="rId12" Type="http://schemas.openxmlformats.org/officeDocument/2006/relationships/image" Target="../media/image8.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openxmlformats.org/officeDocument/2006/relationships/image" Target="../media/image7.jpeg"/><Relationship Id="rId5" Type="http://schemas.openxmlformats.org/officeDocument/2006/relationships/diagramColors" Target="../diagrams/colors6.xml"/><Relationship Id="rId15" Type="http://schemas.openxmlformats.org/officeDocument/2006/relationships/image" Target="../media/image11.jpeg"/><Relationship Id="rId10" Type="http://schemas.openxmlformats.org/officeDocument/2006/relationships/image" Target="../media/image6.jpeg"/><Relationship Id="rId4" Type="http://schemas.openxmlformats.org/officeDocument/2006/relationships/diagramQuickStyle" Target="../diagrams/quickStyle6.xml"/><Relationship Id="rId9" Type="http://schemas.openxmlformats.org/officeDocument/2006/relationships/image" Target="../media/image5.jpeg"/><Relationship Id="rId14" Type="http://schemas.openxmlformats.org/officeDocument/2006/relationships/image" Target="../media/image10.jpeg"/></Relationships>
</file>

<file path=ppt/slides/_rels/slide7.xml.rels><?xml version="1.0" encoding="UTF-8" standalone="yes"?>
<Relationships xmlns="http://schemas.openxmlformats.org/package/2006/relationships"><Relationship Id="rId8" Type="http://schemas.openxmlformats.org/officeDocument/2006/relationships/image" Target="../media/image13.jpeg"/><Relationship Id="rId13" Type="http://schemas.openxmlformats.org/officeDocument/2006/relationships/image" Target="../media/image18.jpeg"/><Relationship Id="rId3" Type="http://schemas.openxmlformats.org/officeDocument/2006/relationships/diagramLayout" Target="../diagrams/layout7.xml"/><Relationship Id="rId7" Type="http://schemas.openxmlformats.org/officeDocument/2006/relationships/image" Target="../media/image12.jpeg"/><Relationship Id="rId12" Type="http://schemas.openxmlformats.org/officeDocument/2006/relationships/image" Target="../media/image17.jpe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openxmlformats.org/officeDocument/2006/relationships/image" Target="../media/image16.jpeg"/><Relationship Id="rId5" Type="http://schemas.openxmlformats.org/officeDocument/2006/relationships/diagramColors" Target="../diagrams/colors7.xml"/><Relationship Id="rId15" Type="http://schemas.openxmlformats.org/officeDocument/2006/relationships/image" Target="../media/image20.jpeg"/><Relationship Id="rId10" Type="http://schemas.openxmlformats.org/officeDocument/2006/relationships/image" Target="../media/image15.jpeg"/><Relationship Id="rId4" Type="http://schemas.openxmlformats.org/officeDocument/2006/relationships/diagramQuickStyle" Target="../diagrams/quickStyle7.xml"/><Relationship Id="rId9" Type="http://schemas.openxmlformats.org/officeDocument/2006/relationships/image" Target="../media/image14.jpeg"/><Relationship Id="rId14" Type="http://schemas.openxmlformats.org/officeDocument/2006/relationships/image" Target="../media/image19.jpeg"/></Relationships>
</file>

<file path=ppt/slides/_rels/slide8.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diagramLayout" Target="../diagrams/layout8.xml"/><Relationship Id="rId7" Type="http://schemas.openxmlformats.org/officeDocument/2006/relationships/image" Target="../media/image21.jpeg"/><Relationship Id="rId12" Type="http://schemas.openxmlformats.org/officeDocument/2006/relationships/image" Target="../media/image26.jpe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11" Type="http://schemas.openxmlformats.org/officeDocument/2006/relationships/image" Target="../media/image25.jpeg"/><Relationship Id="rId5" Type="http://schemas.openxmlformats.org/officeDocument/2006/relationships/diagramColors" Target="../diagrams/colors8.xml"/><Relationship Id="rId10" Type="http://schemas.openxmlformats.org/officeDocument/2006/relationships/image" Target="../media/image24.jpeg"/><Relationship Id="rId4" Type="http://schemas.openxmlformats.org/officeDocument/2006/relationships/diagramQuickStyle" Target="../diagrams/quickStyle8.xml"/><Relationship Id="rId9" Type="http://schemas.openxmlformats.org/officeDocument/2006/relationships/image" Target="../media/image23.jpeg"/></Relationships>
</file>

<file path=ppt/slides/_rels/slide9.xml.rels><?xml version="1.0" encoding="UTF-8" standalone="yes"?>
<Relationships xmlns="http://schemas.openxmlformats.org/package/2006/relationships"><Relationship Id="rId3" Type="http://schemas.openxmlformats.org/officeDocument/2006/relationships/image" Target="../media/image28.wmf"/><Relationship Id="rId7" Type="http://schemas.microsoft.com/office/2007/relationships/hdphoto" Target="../media/hdphoto2.wdp"/><Relationship Id="rId2" Type="http://schemas.openxmlformats.org/officeDocument/2006/relationships/image" Target="../media/image27.wmf"/><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jpeg"/><Relationship Id="rId4" Type="http://schemas.openxmlformats.org/officeDocument/2006/relationships/image" Target="../media/image2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56F88C-AAD0-3F62-3233-9987B4A5409F}"/>
              </a:ext>
            </a:extLst>
          </p:cNvPr>
          <p:cNvSpPr>
            <a:spLocks noGrp="1"/>
          </p:cNvSpPr>
          <p:nvPr>
            <p:ph type="title"/>
          </p:nvPr>
        </p:nvSpPr>
        <p:spPr>
          <a:xfrm>
            <a:off x="3651510" y="3082817"/>
            <a:ext cx="4888981" cy="1011230"/>
          </a:xfrm>
        </p:spPr>
        <p:txBody>
          <a:bodyPr>
            <a:noAutofit/>
          </a:bodyPr>
          <a:lstStyle/>
          <a:p>
            <a:pPr algn="ctr"/>
            <a:r>
              <a:rPr lang="es-EC" sz="7000"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Swis721 Blk BT" panose="020B0904030502020204" pitchFamily="34" charset="0"/>
              </a:rPr>
              <a:t>CUENTAS</a:t>
            </a:r>
            <a:endParaRPr lang="en-US" sz="7000"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Swis721 Blk BT" panose="020B0904030502020204" pitchFamily="34" charset="0"/>
            </a:endParaRPr>
          </a:p>
        </p:txBody>
      </p:sp>
      <p:sp>
        <p:nvSpPr>
          <p:cNvPr id="4" name="Título 1">
            <a:extLst>
              <a:ext uri="{FF2B5EF4-FFF2-40B4-BE49-F238E27FC236}">
                <a16:creationId xmlns:a16="http://schemas.microsoft.com/office/drawing/2014/main" id="{53BA5F7D-CF86-E8B8-8243-2B8C1E128DB0}"/>
              </a:ext>
            </a:extLst>
          </p:cNvPr>
          <p:cNvSpPr txBox="1">
            <a:spLocks/>
          </p:cNvSpPr>
          <p:nvPr/>
        </p:nvSpPr>
        <p:spPr>
          <a:xfrm>
            <a:off x="1712334" y="5007277"/>
            <a:ext cx="5320496" cy="1226676"/>
          </a:xfrm>
          <a:prstGeom prst="rect">
            <a:avLst/>
          </a:prstGeom>
        </p:spPr>
        <p:txBody>
          <a:bodyPr vert="horz" lIns="91440" tIns="45720" rIns="91440" bIns="45720" rtlCol="0" anchor="b">
            <a:no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r>
              <a:rPr lang="es-EC" sz="4000" dirty="0">
                <a:solidFill>
                  <a:schemeClr val="tx2">
                    <a:lumMod val="50000"/>
                  </a:schemeClr>
                </a:solidFill>
                <a:latin typeface="Broadway" panose="04040905080B02020502" pitchFamily="82" charset="0"/>
              </a:rPr>
              <a:t>ANGÉLICA PIEDAD CALVA PAUCAR</a:t>
            </a:r>
          </a:p>
        </p:txBody>
      </p:sp>
      <p:sp>
        <p:nvSpPr>
          <p:cNvPr id="6" name="Subtítulo 2">
            <a:extLst>
              <a:ext uri="{FF2B5EF4-FFF2-40B4-BE49-F238E27FC236}">
                <a16:creationId xmlns:a16="http://schemas.microsoft.com/office/drawing/2014/main" id="{34CFA7A7-89C4-B064-7624-6BC535A730D7}"/>
              </a:ext>
            </a:extLst>
          </p:cNvPr>
          <p:cNvSpPr txBox="1">
            <a:spLocks/>
          </p:cNvSpPr>
          <p:nvPr/>
        </p:nvSpPr>
        <p:spPr>
          <a:xfrm>
            <a:off x="4207357" y="6240697"/>
            <a:ext cx="3992301" cy="569068"/>
          </a:xfrm>
          <a:prstGeom prst="rect">
            <a:avLst/>
          </a:prstGeom>
        </p:spPr>
        <p:txBody>
          <a:bodyPr vert="horz" lIns="91440" tIns="45720" rIns="91440" bIns="45720" rtlCol="0">
            <a:noAutofit/>
          </a:bodyPr>
          <a:lstStyle>
            <a:lvl1pPr marL="0" indent="0" algn="ctr" defTabSz="914400" rtl="0" eaLnBrk="1" latinLnBrk="0" hangingPunct="1">
              <a:lnSpc>
                <a:spcPct val="112000"/>
              </a:lnSpc>
              <a:spcBef>
                <a:spcPts val="0"/>
              </a:spcBef>
              <a:spcAft>
                <a:spcPts val="0"/>
              </a:spcAft>
              <a:buFont typeface="Franklin Gothic Book" panose="020B0503020102020204" pitchFamily="34" charset="0"/>
              <a:buNone/>
              <a:defRPr sz="2300" kern="1200" baseline="0">
                <a:solidFill>
                  <a:schemeClr val="tx2"/>
                </a:solidFill>
                <a:latin typeface="+mn-lt"/>
                <a:ea typeface="+mn-ea"/>
                <a:cs typeface="+mn-cs"/>
              </a:defRPr>
            </a:lvl1pPr>
            <a:lvl2pPr marL="457200" indent="0" algn="ctr" defTabSz="914400" rtl="0" eaLnBrk="1" latinLnBrk="0" hangingPunct="1">
              <a:lnSpc>
                <a:spcPct val="94000"/>
              </a:lnSpc>
              <a:spcBef>
                <a:spcPts val="500"/>
              </a:spcBef>
              <a:spcAft>
                <a:spcPts val="200"/>
              </a:spcAft>
              <a:buFont typeface="Franklin Gothic Book" panose="020B0503020102020204" pitchFamily="34" charset="0"/>
              <a:buNone/>
              <a:defRPr sz="2000" i="1" kern="1200" baseline="0">
                <a:solidFill>
                  <a:schemeClr val="tx2"/>
                </a:solidFill>
                <a:latin typeface="+mn-lt"/>
                <a:ea typeface="+mn-ea"/>
                <a:cs typeface="+mn-cs"/>
              </a:defRPr>
            </a:lvl2pPr>
            <a:lvl3pPr marL="914400" indent="0" algn="ctr" defTabSz="914400" rtl="0" eaLnBrk="1" latinLnBrk="0" hangingPunct="1">
              <a:lnSpc>
                <a:spcPct val="94000"/>
              </a:lnSpc>
              <a:spcBef>
                <a:spcPts val="500"/>
              </a:spcBef>
              <a:spcAft>
                <a:spcPts val="200"/>
              </a:spcAft>
              <a:buFont typeface="Franklin Gothic Book" panose="020B0503020102020204" pitchFamily="34" charset="0"/>
              <a:buNone/>
              <a:defRPr sz="1800" kern="1200" baseline="0">
                <a:solidFill>
                  <a:schemeClr val="tx2"/>
                </a:solidFill>
                <a:latin typeface="+mn-lt"/>
                <a:ea typeface="+mn-ea"/>
                <a:cs typeface="+mn-cs"/>
              </a:defRPr>
            </a:lvl3pPr>
            <a:lvl4pPr marL="1371600" indent="0" algn="ctr" defTabSz="914400" rtl="0" eaLnBrk="1" latinLnBrk="0" hangingPunct="1">
              <a:lnSpc>
                <a:spcPct val="94000"/>
              </a:lnSpc>
              <a:spcBef>
                <a:spcPts val="500"/>
              </a:spcBef>
              <a:spcAft>
                <a:spcPts val="200"/>
              </a:spcAft>
              <a:buFont typeface="Franklin Gothic Book" panose="020B0503020102020204" pitchFamily="34" charset="0"/>
              <a:buNone/>
              <a:defRPr sz="1600" i="1" kern="1200" baseline="0">
                <a:solidFill>
                  <a:schemeClr val="tx2"/>
                </a:solidFill>
                <a:latin typeface="+mn-lt"/>
                <a:ea typeface="+mn-ea"/>
                <a:cs typeface="+mn-cs"/>
              </a:defRPr>
            </a:lvl4pPr>
            <a:lvl5pPr marL="1828800" indent="0" algn="ctr" defTabSz="914400" rtl="0" eaLnBrk="1" latinLnBrk="0" hangingPunct="1">
              <a:lnSpc>
                <a:spcPct val="94000"/>
              </a:lnSpc>
              <a:spcBef>
                <a:spcPts val="500"/>
              </a:spcBef>
              <a:spcAft>
                <a:spcPts val="200"/>
              </a:spcAft>
              <a:buFont typeface="Franklin Gothic Book" panose="020B0503020102020204" pitchFamily="34" charset="0"/>
              <a:buNone/>
              <a:defRPr sz="1600" kern="1200" baseline="0">
                <a:solidFill>
                  <a:schemeClr val="tx2"/>
                </a:solidFill>
                <a:latin typeface="+mn-lt"/>
                <a:ea typeface="+mn-ea"/>
                <a:cs typeface="+mn-cs"/>
              </a:defRPr>
            </a:lvl5pPr>
            <a:lvl6pPr marL="2286000" indent="0" algn="ctr" defTabSz="914400" rtl="0" eaLnBrk="1" latinLnBrk="0" hangingPunct="1">
              <a:lnSpc>
                <a:spcPct val="94000"/>
              </a:lnSpc>
              <a:spcBef>
                <a:spcPts val="500"/>
              </a:spcBef>
              <a:spcAft>
                <a:spcPts val="200"/>
              </a:spcAft>
              <a:buFont typeface="Franklin Gothic Book" panose="020B0503020102020204" pitchFamily="34" charset="0"/>
              <a:buNone/>
              <a:defRPr sz="1600" i="1" kern="1200" baseline="0">
                <a:solidFill>
                  <a:schemeClr val="tx2"/>
                </a:solidFill>
                <a:latin typeface="+mn-lt"/>
                <a:ea typeface="+mn-ea"/>
                <a:cs typeface="+mn-cs"/>
              </a:defRPr>
            </a:lvl6pPr>
            <a:lvl7pPr marL="2743200" indent="0" algn="ctr" defTabSz="914400" rtl="0" eaLnBrk="1" latinLnBrk="0" hangingPunct="1">
              <a:lnSpc>
                <a:spcPct val="94000"/>
              </a:lnSpc>
              <a:spcBef>
                <a:spcPts val="500"/>
              </a:spcBef>
              <a:spcAft>
                <a:spcPts val="200"/>
              </a:spcAft>
              <a:buFont typeface="Franklin Gothic Book" panose="020B0503020102020204" pitchFamily="34" charset="0"/>
              <a:buNone/>
              <a:defRPr sz="1600" kern="1200" baseline="0">
                <a:solidFill>
                  <a:schemeClr val="tx2"/>
                </a:solidFill>
                <a:latin typeface="+mn-lt"/>
                <a:ea typeface="+mn-ea"/>
                <a:cs typeface="+mn-cs"/>
              </a:defRPr>
            </a:lvl7pPr>
            <a:lvl8pPr marL="3200400" indent="0" algn="ctr" defTabSz="914400" rtl="0" eaLnBrk="1" latinLnBrk="0" hangingPunct="1">
              <a:lnSpc>
                <a:spcPct val="94000"/>
              </a:lnSpc>
              <a:spcBef>
                <a:spcPts val="500"/>
              </a:spcBef>
              <a:spcAft>
                <a:spcPts val="200"/>
              </a:spcAft>
              <a:buFont typeface="Franklin Gothic Book" panose="020B0503020102020204" pitchFamily="34" charset="0"/>
              <a:buNone/>
              <a:defRPr sz="1600" i="1" kern="1200" baseline="0">
                <a:solidFill>
                  <a:schemeClr val="tx2"/>
                </a:solidFill>
                <a:latin typeface="+mn-lt"/>
                <a:ea typeface="+mn-ea"/>
                <a:cs typeface="+mn-cs"/>
              </a:defRPr>
            </a:lvl8pPr>
            <a:lvl9pPr marL="3657600" indent="0" algn="ctr" defTabSz="914400" rtl="0" eaLnBrk="1" latinLnBrk="0" hangingPunct="1">
              <a:lnSpc>
                <a:spcPct val="94000"/>
              </a:lnSpc>
              <a:spcBef>
                <a:spcPts val="500"/>
              </a:spcBef>
              <a:spcAft>
                <a:spcPts val="200"/>
              </a:spcAft>
              <a:buFont typeface="Franklin Gothic Book" panose="020B0503020102020204" pitchFamily="34" charset="0"/>
              <a:buNone/>
              <a:defRPr sz="1600" kern="1200" baseline="0">
                <a:solidFill>
                  <a:schemeClr val="tx2"/>
                </a:solidFill>
                <a:latin typeface="+mn-lt"/>
                <a:ea typeface="+mn-ea"/>
                <a:cs typeface="+mn-cs"/>
              </a:defRPr>
            </a:lvl9pPr>
          </a:lstStyle>
          <a:p>
            <a:r>
              <a:rPr lang="es-EC" sz="3000" b="1" dirty="0">
                <a:solidFill>
                  <a:schemeClr val="tx1"/>
                </a:solidFill>
                <a:latin typeface="Bell MT" panose="02020503060305020303" pitchFamily="18" charset="0"/>
              </a:rPr>
              <a:t>VOCAL PRINCIPAL</a:t>
            </a:r>
          </a:p>
        </p:txBody>
      </p:sp>
      <p:sp>
        <p:nvSpPr>
          <p:cNvPr id="24" name="Subtítulo 2">
            <a:extLst>
              <a:ext uri="{FF2B5EF4-FFF2-40B4-BE49-F238E27FC236}">
                <a16:creationId xmlns:a16="http://schemas.microsoft.com/office/drawing/2014/main" id="{7D163A2B-2BA0-05A4-B1CF-3699D10A5FD7}"/>
              </a:ext>
            </a:extLst>
          </p:cNvPr>
          <p:cNvSpPr txBox="1">
            <a:spLocks/>
          </p:cNvSpPr>
          <p:nvPr/>
        </p:nvSpPr>
        <p:spPr>
          <a:xfrm>
            <a:off x="7232053" y="1328807"/>
            <a:ext cx="2334072" cy="377186"/>
          </a:xfrm>
          <a:prstGeom prst="rect">
            <a:avLst/>
          </a:prstGeom>
        </p:spPr>
        <p:txBody>
          <a:bodyPr vert="horz" lIns="91440" tIns="45720" rIns="91440" bIns="45720" rtlCol="0">
            <a:noAutofit/>
          </a:bodyPr>
          <a:lstStyle>
            <a:lvl1pPr marL="0" indent="0" algn="ctr" defTabSz="914400" rtl="0" eaLnBrk="1" latinLnBrk="0" hangingPunct="1">
              <a:lnSpc>
                <a:spcPct val="112000"/>
              </a:lnSpc>
              <a:spcBef>
                <a:spcPts val="0"/>
              </a:spcBef>
              <a:spcAft>
                <a:spcPts val="0"/>
              </a:spcAft>
              <a:buFont typeface="Franklin Gothic Book" panose="020B0503020102020204" pitchFamily="34" charset="0"/>
              <a:buNone/>
              <a:defRPr sz="2300" kern="1200" baseline="0">
                <a:solidFill>
                  <a:schemeClr val="tx2"/>
                </a:solidFill>
                <a:latin typeface="+mn-lt"/>
                <a:ea typeface="+mn-ea"/>
                <a:cs typeface="+mn-cs"/>
              </a:defRPr>
            </a:lvl1pPr>
            <a:lvl2pPr marL="457200" indent="0" algn="ctr" defTabSz="914400" rtl="0" eaLnBrk="1" latinLnBrk="0" hangingPunct="1">
              <a:lnSpc>
                <a:spcPct val="94000"/>
              </a:lnSpc>
              <a:spcBef>
                <a:spcPts val="500"/>
              </a:spcBef>
              <a:spcAft>
                <a:spcPts val="200"/>
              </a:spcAft>
              <a:buFont typeface="Franklin Gothic Book" panose="020B0503020102020204" pitchFamily="34" charset="0"/>
              <a:buNone/>
              <a:defRPr sz="2000" i="1" kern="1200" baseline="0">
                <a:solidFill>
                  <a:schemeClr val="tx2"/>
                </a:solidFill>
                <a:latin typeface="+mn-lt"/>
                <a:ea typeface="+mn-ea"/>
                <a:cs typeface="+mn-cs"/>
              </a:defRPr>
            </a:lvl2pPr>
            <a:lvl3pPr marL="914400" indent="0" algn="ctr" defTabSz="914400" rtl="0" eaLnBrk="1" latinLnBrk="0" hangingPunct="1">
              <a:lnSpc>
                <a:spcPct val="94000"/>
              </a:lnSpc>
              <a:spcBef>
                <a:spcPts val="500"/>
              </a:spcBef>
              <a:spcAft>
                <a:spcPts val="200"/>
              </a:spcAft>
              <a:buFont typeface="Franklin Gothic Book" panose="020B0503020102020204" pitchFamily="34" charset="0"/>
              <a:buNone/>
              <a:defRPr sz="1800" kern="1200" baseline="0">
                <a:solidFill>
                  <a:schemeClr val="tx2"/>
                </a:solidFill>
                <a:latin typeface="+mn-lt"/>
                <a:ea typeface="+mn-ea"/>
                <a:cs typeface="+mn-cs"/>
              </a:defRPr>
            </a:lvl3pPr>
            <a:lvl4pPr marL="1371600" indent="0" algn="ctr" defTabSz="914400" rtl="0" eaLnBrk="1" latinLnBrk="0" hangingPunct="1">
              <a:lnSpc>
                <a:spcPct val="94000"/>
              </a:lnSpc>
              <a:spcBef>
                <a:spcPts val="500"/>
              </a:spcBef>
              <a:spcAft>
                <a:spcPts val="200"/>
              </a:spcAft>
              <a:buFont typeface="Franklin Gothic Book" panose="020B0503020102020204" pitchFamily="34" charset="0"/>
              <a:buNone/>
              <a:defRPr sz="1600" i="1" kern="1200" baseline="0">
                <a:solidFill>
                  <a:schemeClr val="tx2"/>
                </a:solidFill>
                <a:latin typeface="+mn-lt"/>
                <a:ea typeface="+mn-ea"/>
                <a:cs typeface="+mn-cs"/>
              </a:defRPr>
            </a:lvl4pPr>
            <a:lvl5pPr marL="1828800" indent="0" algn="ctr" defTabSz="914400" rtl="0" eaLnBrk="1" latinLnBrk="0" hangingPunct="1">
              <a:lnSpc>
                <a:spcPct val="94000"/>
              </a:lnSpc>
              <a:spcBef>
                <a:spcPts val="500"/>
              </a:spcBef>
              <a:spcAft>
                <a:spcPts val="200"/>
              </a:spcAft>
              <a:buFont typeface="Franklin Gothic Book" panose="020B0503020102020204" pitchFamily="34" charset="0"/>
              <a:buNone/>
              <a:defRPr sz="1600" kern="1200" baseline="0">
                <a:solidFill>
                  <a:schemeClr val="tx2"/>
                </a:solidFill>
                <a:latin typeface="+mn-lt"/>
                <a:ea typeface="+mn-ea"/>
                <a:cs typeface="+mn-cs"/>
              </a:defRPr>
            </a:lvl5pPr>
            <a:lvl6pPr marL="2286000" indent="0" algn="ctr" defTabSz="914400" rtl="0" eaLnBrk="1" latinLnBrk="0" hangingPunct="1">
              <a:lnSpc>
                <a:spcPct val="94000"/>
              </a:lnSpc>
              <a:spcBef>
                <a:spcPts val="500"/>
              </a:spcBef>
              <a:spcAft>
                <a:spcPts val="200"/>
              </a:spcAft>
              <a:buFont typeface="Franklin Gothic Book" panose="020B0503020102020204" pitchFamily="34" charset="0"/>
              <a:buNone/>
              <a:defRPr sz="1600" i="1" kern="1200" baseline="0">
                <a:solidFill>
                  <a:schemeClr val="tx2"/>
                </a:solidFill>
                <a:latin typeface="+mn-lt"/>
                <a:ea typeface="+mn-ea"/>
                <a:cs typeface="+mn-cs"/>
              </a:defRPr>
            </a:lvl6pPr>
            <a:lvl7pPr marL="2743200" indent="0" algn="ctr" defTabSz="914400" rtl="0" eaLnBrk="1" latinLnBrk="0" hangingPunct="1">
              <a:lnSpc>
                <a:spcPct val="94000"/>
              </a:lnSpc>
              <a:spcBef>
                <a:spcPts val="500"/>
              </a:spcBef>
              <a:spcAft>
                <a:spcPts val="200"/>
              </a:spcAft>
              <a:buFont typeface="Franklin Gothic Book" panose="020B0503020102020204" pitchFamily="34" charset="0"/>
              <a:buNone/>
              <a:defRPr sz="1600" kern="1200" baseline="0">
                <a:solidFill>
                  <a:schemeClr val="tx2"/>
                </a:solidFill>
                <a:latin typeface="+mn-lt"/>
                <a:ea typeface="+mn-ea"/>
                <a:cs typeface="+mn-cs"/>
              </a:defRPr>
            </a:lvl7pPr>
            <a:lvl8pPr marL="3200400" indent="0" algn="ctr" defTabSz="914400" rtl="0" eaLnBrk="1" latinLnBrk="0" hangingPunct="1">
              <a:lnSpc>
                <a:spcPct val="94000"/>
              </a:lnSpc>
              <a:spcBef>
                <a:spcPts val="500"/>
              </a:spcBef>
              <a:spcAft>
                <a:spcPts val="200"/>
              </a:spcAft>
              <a:buFont typeface="Franklin Gothic Book" panose="020B0503020102020204" pitchFamily="34" charset="0"/>
              <a:buNone/>
              <a:defRPr sz="1600" i="1" kern="1200" baseline="0">
                <a:solidFill>
                  <a:schemeClr val="tx2"/>
                </a:solidFill>
                <a:latin typeface="+mn-lt"/>
                <a:ea typeface="+mn-ea"/>
                <a:cs typeface="+mn-cs"/>
              </a:defRPr>
            </a:lvl8pPr>
            <a:lvl9pPr marL="3657600" indent="0" algn="ctr" defTabSz="914400" rtl="0" eaLnBrk="1" latinLnBrk="0" hangingPunct="1">
              <a:lnSpc>
                <a:spcPct val="94000"/>
              </a:lnSpc>
              <a:spcBef>
                <a:spcPts val="500"/>
              </a:spcBef>
              <a:spcAft>
                <a:spcPts val="200"/>
              </a:spcAft>
              <a:buFont typeface="Franklin Gothic Book" panose="020B0503020102020204" pitchFamily="34" charset="0"/>
              <a:buNone/>
              <a:defRPr sz="1600" kern="1200" baseline="0">
                <a:solidFill>
                  <a:schemeClr val="tx2"/>
                </a:solidFill>
                <a:latin typeface="+mn-lt"/>
                <a:ea typeface="+mn-ea"/>
                <a:cs typeface="+mn-cs"/>
              </a:defRPr>
            </a:lvl9pPr>
          </a:lstStyle>
          <a:p>
            <a:r>
              <a:rPr lang="es-EC" sz="2000" b="1" dirty="0">
                <a:solidFill>
                  <a:schemeClr val="tx1"/>
                </a:solidFill>
                <a:latin typeface="Bell MT" panose="02020503060305020303" pitchFamily="18" charset="0"/>
              </a:rPr>
              <a:t>ADM. 2023/2027</a:t>
            </a:r>
          </a:p>
        </p:txBody>
      </p:sp>
      <p:pic>
        <p:nvPicPr>
          <p:cNvPr id="25" name="Imagen 24">
            <a:extLst>
              <a:ext uri="{FF2B5EF4-FFF2-40B4-BE49-F238E27FC236}">
                <a16:creationId xmlns:a16="http://schemas.microsoft.com/office/drawing/2014/main" id="{6ECBE983-94AE-8E53-E08C-311155DA1F8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62560" y="238457"/>
            <a:ext cx="1054927" cy="105492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6" name="Subtítulo 2">
            <a:extLst>
              <a:ext uri="{FF2B5EF4-FFF2-40B4-BE49-F238E27FC236}">
                <a16:creationId xmlns:a16="http://schemas.microsoft.com/office/drawing/2014/main" id="{413285CB-B4A1-0552-6C30-F8AD2F65468B}"/>
              </a:ext>
            </a:extLst>
          </p:cNvPr>
          <p:cNvSpPr txBox="1">
            <a:spLocks/>
          </p:cNvSpPr>
          <p:nvPr/>
        </p:nvSpPr>
        <p:spPr>
          <a:xfrm>
            <a:off x="5269584" y="48235"/>
            <a:ext cx="6008218" cy="1431612"/>
          </a:xfrm>
          <a:prstGeom prst="rect">
            <a:avLst/>
          </a:prstGeom>
        </p:spPr>
        <p:txBody>
          <a:bodyPr vert="horz" lIns="91440" tIns="45720" rIns="91440" bIns="45720" rtlCol="0">
            <a:noAutofit/>
          </a:bodyPr>
          <a:lstStyle>
            <a:lvl1pPr marL="0" indent="0" algn="ctr" defTabSz="914400" rtl="0" eaLnBrk="1" latinLnBrk="0" hangingPunct="1">
              <a:lnSpc>
                <a:spcPct val="112000"/>
              </a:lnSpc>
              <a:spcBef>
                <a:spcPts val="0"/>
              </a:spcBef>
              <a:spcAft>
                <a:spcPts val="0"/>
              </a:spcAft>
              <a:buFont typeface="Franklin Gothic Book" panose="020B0503020102020204" pitchFamily="34" charset="0"/>
              <a:buNone/>
              <a:defRPr sz="2300" kern="1200" baseline="0">
                <a:solidFill>
                  <a:schemeClr val="tx2"/>
                </a:solidFill>
                <a:latin typeface="+mn-lt"/>
                <a:ea typeface="+mn-ea"/>
                <a:cs typeface="+mn-cs"/>
              </a:defRPr>
            </a:lvl1pPr>
            <a:lvl2pPr marL="457200" indent="0" algn="ctr" defTabSz="914400" rtl="0" eaLnBrk="1" latinLnBrk="0" hangingPunct="1">
              <a:lnSpc>
                <a:spcPct val="94000"/>
              </a:lnSpc>
              <a:spcBef>
                <a:spcPts val="500"/>
              </a:spcBef>
              <a:spcAft>
                <a:spcPts val="200"/>
              </a:spcAft>
              <a:buFont typeface="Franklin Gothic Book" panose="020B0503020102020204" pitchFamily="34" charset="0"/>
              <a:buNone/>
              <a:defRPr sz="2000" i="1" kern="1200" baseline="0">
                <a:solidFill>
                  <a:schemeClr val="tx2"/>
                </a:solidFill>
                <a:latin typeface="+mn-lt"/>
                <a:ea typeface="+mn-ea"/>
                <a:cs typeface="+mn-cs"/>
              </a:defRPr>
            </a:lvl2pPr>
            <a:lvl3pPr marL="914400" indent="0" algn="ctr" defTabSz="914400" rtl="0" eaLnBrk="1" latinLnBrk="0" hangingPunct="1">
              <a:lnSpc>
                <a:spcPct val="94000"/>
              </a:lnSpc>
              <a:spcBef>
                <a:spcPts val="500"/>
              </a:spcBef>
              <a:spcAft>
                <a:spcPts val="200"/>
              </a:spcAft>
              <a:buFont typeface="Franklin Gothic Book" panose="020B0503020102020204" pitchFamily="34" charset="0"/>
              <a:buNone/>
              <a:defRPr sz="1800" kern="1200" baseline="0">
                <a:solidFill>
                  <a:schemeClr val="tx2"/>
                </a:solidFill>
                <a:latin typeface="+mn-lt"/>
                <a:ea typeface="+mn-ea"/>
                <a:cs typeface="+mn-cs"/>
              </a:defRPr>
            </a:lvl3pPr>
            <a:lvl4pPr marL="1371600" indent="0" algn="ctr" defTabSz="914400" rtl="0" eaLnBrk="1" latinLnBrk="0" hangingPunct="1">
              <a:lnSpc>
                <a:spcPct val="94000"/>
              </a:lnSpc>
              <a:spcBef>
                <a:spcPts val="500"/>
              </a:spcBef>
              <a:spcAft>
                <a:spcPts val="200"/>
              </a:spcAft>
              <a:buFont typeface="Franklin Gothic Book" panose="020B0503020102020204" pitchFamily="34" charset="0"/>
              <a:buNone/>
              <a:defRPr sz="1600" i="1" kern="1200" baseline="0">
                <a:solidFill>
                  <a:schemeClr val="tx2"/>
                </a:solidFill>
                <a:latin typeface="+mn-lt"/>
                <a:ea typeface="+mn-ea"/>
                <a:cs typeface="+mn-cs"/>
              </a:defRPr>
            </a:lvl4pPr>
            <a:lvl5pPr marL="1828800" indent="0" algn="ctr" defTabSz="914400" rtl="0" eaLnBrk="1" latinLnBrk="0" hangingPunct="1">
              <a:lnSpc>
                <a:spcPct val="94000"/>
              </a:lnSpc>
              <a:spcBef>
                <a:spcPts val="500"/>
              </a:spcBef>
              <a:spcAft>
                <a:spcPts val="200"/>
              </a:spcAft>
              <a:buFont typeface="Franklin Gothic Book" panose="020B0503020102020204" pitchFamily="34" charset="0"/>
              <a:buNone/>
              <a:defRPr sz="1600" kern="1200" baseline="0">
                <a:solidFill>
                  <a:schemeClr val="tx2"/>
                </a:solidFill>
                <a:latin typeface="+mn-lt"/>
                <a:ea typeface="+mn-ea"/>
                <a:cs typeface="+mn-cs"/>
              </a:defRPr>
            </a:lvl5pPr>
            <a:lvl6pPr marL="2286000" indent="0" algn="ctr" defTabSz="914400" rtl="0" eaLnBrk="1" latinLnBrk="0" hangingPunct="1">
              <a:lnSpc>
                <a:spcPct val="94000"/>
              </a:lnSpc>
              <a:spcBef>
                <a:spcPts val="500"/>
              </a:spcBef>
              <a:spcAft>
                <a:spcPts val="200"/>
              </a:spcAft>
              <a:buFont typeface="Franklin Gothic Book" panose="020B0503020102020204" pitchFamily="34" charset="0"/>
              <a:buNone/>
              <a:defRPr sz="1600" i="1" kern="1200" baseline="0">
                <a:solidFill>
                  <a:schemeClr val="tx2"/>
                </a:solidFill>
                <a:latin typeface="+mn-lt"/>
                <a:ea typeface="+mn-ea"/>
                <a:cs typeface="+mn-cs"/>
              </a:defRPr>
            </a:lvl6pPr>
            <a:lvl7pPr marL="2743200" indent="0" algn="ctr" defTabSz="914400" rtl="0" eaLnBrk="1" latinLnBrk="0" hangingPunct="1">
              <a:lnSpc>
                <a:spcPct val="94000"/>
              </a:lnSpc>
              <a:spcBef>
                <a:spcPts val="500"/>
              </a:spcBef>
              <a:spcAft>
                <a:spcPts val="200"/>
              </a:spcAft>
              <a:buFont typeface="Franklin Gothic Book" panose="020B0503020102020204" pitchFamily="34" charset="0"/>
              <a:buNone/>
              <a:defRPr sz="1600" kern="1200" baseline="0">
                <a:solidFill>
                  <a:schemeClr val="tx2"/>
                </a:solidFill>
                <a:latin typeface="+mn-lt"/>
                <a:ea typeface="+mn-ea"/>
                <a:cs typeface="+mn-cs"/>
              </a:defRPr>
            </a:lvl7pPr>
            <a:lvl8pPr marL="3200400" indent="0" algn="ctr" defTabSz="914400" rtl="0" eaLnBrk="1" latinLnBrk="0" hangingPunct="1">
              <a:lnSpc>
                <a:spcPct val="94000"/>
              </a:lnSpc>
              <a:spcBef>
                <a:spcPts val="500"/>
              </a:spcBef>
              <a:spcAft>
                <a:spcPts val="200"/>
              </a:spcAft>
              <a:buFont typeface="Franklin Gothic Book" panose="020B0503020102020204" pitchFamily="34" charset="0"/>
              <a:buNone/>
              <a:defRPr sz="1600" i="1" kern="1200" baseline="0">
                <a:solidFill>
                  <a:schemeClr val="tx2"/>
                </a:solidFill>
                <a:latin typeface="+mn-lt"/>
                <a:ea typeface="+mn-ea"/>
                <a:cs typeface="+mn-cs"/>
              </a:defRPr>
            </a:lvl8pPr>
            <a:lvl9pPr marL="3657600" indent="0" algn="ctr" defTabSz="914400" rtl="0" eaLnBrk="1" latinLnBrk="0" hangingPunct="1">
              <a:lnSpc>
                <a:spcPct val="94000"/>
              </a:lnSpc>
              <a:spcBef>
                <a:spcPts val="500"/>
              </a:spcBef>
              <a:spcAft>
                <a:spcPts val="200"/>
              </a:spcAft>
              <a:buFont typeface="Franklin Gothic Book" panose="020B0503020102020204" pitchFamily="34" charset="0"/>
              <a:buNone/>
              <a:defRPr sz="1600" kern="1200" baseline="0">
                <a:solidFill>
                  <a:schemeClr val="tx2"/>
                </a:solidFill>
                <a:latin typeface="+mn-lt"/>
                <a:ea typeface="+mn-ea"/>
                <a:cs typeface="+mn-cs"/>
              </a:defRPr>
            </a:lvl9pPr>
          </a:lstStyle>
          <a:p>
            <a:r>
              <a:rPr lang="es-EC" sz="40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roadway" panose="04040905080B02020502" pitchFamily="82" charset="0"/>
              </a:rPr>
              <a:t>GAD PARROQUIAL DE TACAMOROS</a:t>
            </a:r>
          </a:p>
        </p:txBody>
      </p:sp>
      <p:sp>
        <p:nvSpPr>
          <p:cNvPr id="3" name="Subtítulo 2">
            <a:extLst>
              <a:ext uri="{FF2B5EF4-FFF2-40B4-BE49-F238E27FC236}">
                <a16:creationId xmlns:a16="http://schemas.microsoft.com/office/drawing/2014/main" id="{FA249053-A0F1-C978-A27A-4B0128124DED}"/>
              </a:ext>
            </a:extLst>
          </p:cNvPr>
          <p:cNvSpPr txBox="1">
            <a:spLocks/>
          </p:cNvSpPr>
          <p:nvPr/>
        </p:nvSpPr>
        <p:spPr>
          <a:xfrm rot="16200000">
            <a:off x="9382541" y="3330537"/>
            <a:ext cx="4393933" cy="1144845"/>
          </a:xfrm>
          <a:prstGeom prst="rect">
            <a:avLst/>
          </a:prstGeom>
        </p:spPr>
        <p:txBody>
          <a:bodyPr vert="horz" lIns="91440" tIns="45720" rIns="91440" bIns="45720" rtlCol="0">
            <a:noAutofit/>
          </a:bodyPr>
          <a:lstStyle>
            <a:lvl1pPr marL="0" indent="0" algn="ctr" defTabSz="914400" rtl="0" eaLnBrk="1" latinLnBrk="0" hangingPunct="1">
              <a:lnSpc>
                <a:spcPct val="112000"/>
              </a:lnSpc>
              <a:spcBef>
                <a:spcPts val="0"/>
              </a:spcBef>
              <a:spcAft>
                <a:spcPts val="0"/>
              </a:spcAft>
              <a:buFont typeface="Franklin Gothic Book" panose="020B0503020102020204" pitchFamily="34" charset="0"/>
              <a:buNone/>
              <a:defRPr sz="2300" kern="1200" baseline="0">
                <a:solidFill>
                  <a:schemeClr val="tx2"/>
                </a:solidFill>
                <a:latin typeface="+mn-lt"/>
                <a:ea typeface="+mn-ea"/>
                <a:cs typeface="+mn-cs"/>
              </a:defRPr>
            </a:lvl1pPr>
            <a:lvl2pPr marL="457200" indent="0" algn="ctr" defTabSz="914400" rtl="0" eaLnBrk="1" latinLnBrk="0" hangingPunct="1">
              <a:lnSpc>
                <a:spcPct val="94000"/>
              </a:lnSpc>
              <a:spcBef>
                <a:spcPts val="500"/>
              </a:spcBef>
              <a:spcAft>
                <a:spcPts val="200"/>
              </a:spcAft>
              <a:buFont typeface="Franklin Gothic Book" panose="020B0503020102020204" pitchFamily="34" charset="0"/>
              <a:buNone/>
              <a:defRPr sz="2000" i="1" kern="1200" baseline="0">
                <a:solidFill>
                  <a:schemeClr val="tx2"/>
                </a:solidFill>
                <a:latin typeface="+mn-lt"/>
                <a:ea typeface="+mn-ea"/>
                <a:cs typeface="+mn-cs"/>
              </a:defRPr>
            </a:lvl2pPr>
            <a:lvl3pPr marL="914400" indent="0" algn="ctr" defTabSz="914400" rtl="0" eaLnBrk="1" latinLnBrk="0" hangingPunct="1">
              <a:lnSpc>
                <a:spcPct val="94000"/>
              </a:lnSpc>
              <a:spcBef>
                <a:spcPts val="500"/>
              </a:spcBef>
              <a:spcAft>
                <a:spcPts val="200"/>
              </a:spcAft>
              <a:buFont typeface="Franklin Gothic Book" panose="020B0503020102020204" pitchFamily="34" charset="0"/>
              <a:buNone/>
              <a:defRPr sz="1800" kern="1200" baseline="0">
                <a:solidFill>
                  <a:schemeClr val="tx2"/>
                </a:solidFill>
                <a:latin typeface="+mn-lt"/>
                <a:ea typeface="+mn-ea"/>
                <a:cs typeface="+mn-cs"/>
              </a:defRPr>
            </a:lvl3pPr>
            <a:lvl4pPr marL="1371600" indent="0" algn="ctr" defTabSz="914400" rtl="0" eaLnBrk="1" latinLnBrk="0" hangingPunct="1">
              <a:lnSpc>
                <a:spcPct val="94000"/>
              </a:lnSpc>
              <a:spcBef>
                <a:spcPts val="500"/>
              </a:spcBef>
              <a:spcAft>
                <a:spcPts val="200"/>
              </a:spcAft>
              <a:buFont typeface="Franklin Gothic Book" panose="020B0503020102020204" pitchFamily="34" charset="0"/>
              <a:buNone/>
              <a:defRPr sz="1600" i="1" kern="1200" baseline="0">
                <a:solidFill>
                  <a:schemeClr val="tx2"/>
                </a:solidFill>
                <a:latin typeface="+mn-lt"/>
                <a:ea typeface="+mn-ea"/>
                <a:cs typeface="+mn-cs"/>
              </a:defRPr>
            </a:lvl4pPr>
            <a:lvl5pPr marL="1828800" indent="0" algn="ctr" defTabSz="914400" rtl="0" eaLnBrk="1" latinLnBrk="0" hangingPunct="1">
              <a:lnSpc>
                <a:spcPct val="94000"/>
              </a:lnSpc>
              <a:spcBef>
                <a:spcPts val="500"/>
              </a:spcBef>
              <a:spcAft>
                <a:spcPts val="200"/>
              </a:spcAft>
              <a:buFont typeface="Franklin Gothic Book" panose="020B0503020102020204" pitchFamily="34" charset="0"/>
              <a:buNone/>
              <a:defRPr sz="1600" kern="1200" baseline="0">
                <a:solidFill>
                  <a:schemeClr val="tx2"/>
                </a:solidFill>
                <a:latin typeface="+mn-lt"/>
                <a:ea typeface="+mn-ea"/>
                <a:cs typeface="+mn-cs"/>
              </a:defRPr>
            </a:lvl5pPr>
            <a:lvl6pPr marL="2286000" indent="0" algn="ctr" defTabSz="914400" rtl="0" eaLnBrk="1" latinLnBrk="0" hangingPunct="1">
              <a:lnSpc>
                <a:spcPct val="94000"/>
              </a:lnSpc>
              <a:spcBef>
                <a:spcPts val="500"/>
              </a:spcBef>
              <a:spcAft>
                <a:spcPts val="200"/>
              </a:spcAft>
              <a:buFont typeface="Franklin Gothic Book" panose="020B0503020102020204" pitchFamily="34" charset="0"/>
              <a:buNone/>
              <a:defRPr sz="1600" i="1" kern="1200" baseline="0">
                <a:solidFill>
                  <a:schemeClr val="tx2"/>
                </a:solidFill>
                <a:latin typeface="+mn-lt"/>
                <a:ea typeface="+mn-ea"/>
                <a:cs typeface="+mn-cs"/>
              </a:defRPr>
            </a:lvl6pPr>
            <a:lvl7pPr marL="2743200" indent="0" algn="ctr" defTabSz="914400" rtl="0" eaLnBrk="1" latinLnBrk="0" hangingPunct="1">
              <a:lnSpc>
                <a:spcPct val="94000"/>
              </a:lnSpc>
              <a:spcBef>
                <a:spcPts val="500"/>
              </a:spcBef>
              <a:spcAft>
                <a:spcPts val="200"/>
              </a:spcAft>
              <a:buFont typeface="Franklin Gothic Book" panose="020B0503020102020204" pitchFamily="34" charset="0"/>
              <a:buNone/>
              <a:defRPr sz="1600" kern="1200" baseline="0">
                <a:solidFill>
                  <a:schemeClr val="tx2"/>
                </a:solidFill>
                <a:latin typeface="+mn-lt"/>
                <a:ea typeface="+mn-ea"/>
                <a:cs typeface="+mn-cs"/>
              </a:defRPr>
            </a:lvl7pPr>
            <a:lvl8pPr marL="3200400" indent="0" algn="ctr" defTabSz="914400" rtl="0" eaLnBrk="1" latinLnBrk="0" hangingPunct="1">
              <a:lnSpc>
                <a:spcPct val="94000"/>
              </a:lnSpc>
              <a:spcBef>
                <a:spcPts val="500"/>
              </a:spcBef>
              <a:spcAft>
                <a:spcPts val="200"/>
              </a:spcAft>
              <a:buFont typeface="Franklin Gothic Book" panose="020B0503020102020204" pitchFamily="34" charset="0"/>
              <a:buNone/>
              <a:defRPr sz="1600" i="1" kern="1200" baseline="0">
                <a:solidFill>
                  <a:schemeClr val="tx2"/>
                </a:solidFill>
                <a:latin typeface="+mn-lt"/>
                <a:ea typeface="+mn-ea"/>
                <a:cs typeface="+mn-cs"/>
              </a:defRPr>
            </a:lvl8pPr>
            <a:lvl9pPr marL="3657600" indent="0" algn="ctr" defTabSz="914400" rtl="0" eaLnBrk="1" latinLnBrk="0" hangingPunct="1">
              <a:lnSpc>
                <a:spcPct val="94000"/>
              </a:lnSpc>
              <a:spcBef>
                <a:spcPts val="500"/>
              </a:spcBef>
              <a:spcAft>
                <a:spcPts val="200"/>
              </a:spcAft>
              <a:buFont typeface="Franklin Gothic Book" panose="020B0503020102020204" pitchFamily="34" charset="0"/>
              <a:buNone/>
              <a:defRPr sz="1600" kern="1200" baseline="0">
                <a:solidFill>
                  <a:schemeClr val="tx2"/>
                </a:solidFill>
                <a:latin typeface="+mn-lt"/>
                <a:ea typeface="+mn-ea"/>
                <a:cs typeface="+mn-cs"/>
              </a:defRPr>
            </a:lvl9pPr>
          </a:lstStyle>
          <a:p>
            <a:r>
              <a:rPr lang="es-EC" sz="3000" b="1" dirty="0">
                <a:solidFill>
                  <a:schemeClr val="bg1">
                    <a:lumMod val="50000"/>
                  </a:schemeClr>
                </a:solidFill>
                <a:latin typeface="Bell MT" panose="02020503060305020303" pitchFamily="18" charset="0"/>
              </a:rPr>
              <a:t>AUTORIDADES DE ELECCIÓN POPULAR</a:t>
            </a:r>
          </a:p>
        </p:txBody>
      </p:sp>
      <p:sp>
        <p:nvSpPr>
          <p:cNvPr id="5" name="Título 1">
            <a:extLst>
              <a:ext uri="{FF2B5EF4-FFF2-40B4-BE49-F238E27FC236}">
                <a16:creationId xmlns:a16="http://schemas.microsoft.com/office/drawing/2014/main" id="{2723138F-D094-7C14-1279-461CE5528A81}"/>
              </a:ext>
            </a:extLst>
          </p:cNvPr>
          <p:cNvSpPr txBox="1">
            <a:spLocks/>
          </p:cNvSpPr>
          <p:nvPr/>
        </p:nvSpPr>
        <p:spPr>
          <a:xfrm>
            <a:off x="8399089" y="2620652"/>
            <a:ext cx="1427701" cy="2002094"/>
          </a:xfrm>
          <a:prstGeom prst="rect">
            <a:avLst/>
          </a:prstGeom>
        </p:spPr>
        <p:txBody>
          <a:bodyPr vert="horz" lIns="91440" tIns="45720" rIns="91440" bIns="45720" rtlCol="0" anchor="b">
            <a:noAutofit/>
          </a:bodyPr>
          <a:lstStyle>
            <a:lvl1pPr algn="l" defTabSz="457200" rtl="0" eaLnBrk="1" latinLnBrk="0" hangingPunct="1">
              <a:spcBef>
                <a:spcPct val="0"/>
              </a:spcBef>
              <a:buNone/>
              <a:defRPr sz="2000" b="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C" sz="700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Broadway" panose="04040905080B02020502" pitchFamily="82" charset="0"/>
              </a:rPr>
              <a:t>2024</a:t>
            </a:r>
            <a:endParaRPr lang="en-US" sz="700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Broadway" panose="04040905080B02020502" pitchFamily="82" charset="0"/>
            </a:endParaRPr>
          </a:p>
        </p:txBody>
      </p:sp>
      <p:sp>
        <p:nvSpPr>
          <p:cNvPr id="8" name="Título 1">
            <a:extLst>
              <a:ext uri="{FF2B5EF4-FFF2-40B4-BE49-F238E27FC236}">
                <a16:creationId xmlns:a16="http://schemas.microsoft.com/office/drawing/2014/main" id="{55B6CB10-0318-6F62-BA26-EF2185C2FCCE}"/>
              </a:ext>
            </a:extLst>
          </p:cNvPr>
          <p:cNvSpPr txBox="1">
            <a:spLocks/>
          </p:cNvSpPr>
          <p:nvPr/>
        </p:nvSpPr>
        <p:spPr>
          <a:xfrm>
            <a:off x="2966111" y="2271065"/>
            <a:ext cx="5855888" cy="811752"/>
          </a:xfrm>
          <a:prstGeom prst="rect">
            <a:avLst/>
          </a:prstGeom>
        </p:spPr>
        <p:txBody>
          <a:bodyPr vert="horz" lIns="91440" tIns="45720" rIns="91440" bIns="45720" rtlCol="0" anchor="b">
            <a:noAutofit/>
          </a:bodyPr>
          <a:lstStyle>
            <a:lvl1pPr algn="l" defTabSz="457200" rtl="0" eaLnBrk="1" latinLnBrk="0" hangingPunct="1">
              <a:spcBef>
                <a:spcPct val="0"/>
              </a:spcBef>
              <a:buNone/>
              <a:defRPr sz="2000" b="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C" sz="500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Swis721 Blk BT" panose="020B0904030502020204" pitchFamily="34" charset="0"/>
              </a:rPr>
              <a:t>RENDICIÓN DE</a:t>
            </a:r>
            <a:endParaRPr lang="en-US" sz="500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Swis721 Blk BT" panose="020B0904030502020204" pitchFamily="34" charset="0"/>
            </a:endParaRPr>
          </a:p>
        </p:txBody>
      </p:sp>
      <p:pic>
        <p:nvPicPr>
          <p:cNvPr id="1026" name="Picture 2">
            <a:extLst>
              <a:ext uri="{FF2B5EF4-FFF2-40B4-BE49-F238E27FC236}">
                <a16:creationId xmlns:a16="http://schemas.microsoft.com/office/drawing/2014/main" id="{5594CC14-AAFE-77A1-8E5C-14016A2738EA}"/>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10913" b="83929" l="5750" r="29250">
                        <a14:foregroundMark x1="15333" y1="21429" x2="15333" y2="21429"/>
                        <a14:foregroundMark x1="15750" y1="17857" x2="15750" y2="17857"/>
                        <a14:foregroundMark x1="15417" y1="13690" x2="15417" y2="13690"/>
                        <a14:foregroundMark x1="14667" y1="11111" x2="14667" y2="11111"/>
                        <a14:foregroundMark x1="15417" y1="11111" x2="15417" y2="11111"/>
                        <a14:foregroundMark x1="17417" y1="15476" x2="17417" y2="15476"/>
                        <a14:foregroundMark x1="20333" y1="17460" x2="20333" y2="17460"/>
                        <a14:foregroundMark x1="22750" y1="16071" x2="22750" y2="16071"/>
                        <a14:foregroundMark x1="18417" y1="41468" x2="18417" y2="41468"/>
                        <a14:foregroundMark x1="12417" y1="40079" x2="12417" y2="41667"/>
                        <a14:foregroundMark x1="19583" y1="14683" x2="19583" y2="14683"/>
                        <a14:foregroundMark x1="21333" y1="66468" x2="21000" y2="67063"/>
                        <a14:foregroundMark x1="21583" y1="83929" x2="21583" y2="83929"/>
                        <a14:foregroundMark x1="20250" y1="67063" x2="20250" y2="67063"/>
                        <a14:foregroundMark x1="20917" y1="64683" x2="20917" y2="64683"/>
                        <a14:foregroundMark x1="21417" y1="14683" x2="21417" y2="14683"/>
                        <a14:foregroundMark x1="23667" y1="17857" x2="23667" y2="17857"/>
                        <a14:foregroundMark x1="24750" y1="20040" x2="24750" y2="20040"/>
                        <a14:foregroundMark x1="24750" y1="32341" x2="24750" y2="32341"/>
                        <a14:foregroundMark x1="24417" y1="33135" x2="24417" y2="33135"/>
                        <a14:foregroundMark x1="24250" y1="34325" x2="24250" y2="34325"/>
                      </a14:backgroundRemoval>
                    </a14:imgEffect>
                  </a14:imgLayer>
                </a14:imgProps>
              </a:ext>
              <a:ext uri="{28A0092B-C50C-407E-A947-70E740481C1C}">
                <a14:useLocalDpi xmlns:a14="http://schemas.microsoft.com/office/drawing/2010/main" val="0"/>
              </a:ext>
            </a:extLst>
          </a:blip>
          <a:srcRect l="2852" t="8223" r="67745" b="9892"/>
          <a:stretch/>
        </p:blipFill>
        <p:spPr bwMode="auto">
          <a:xfrm>
            <a:off x="1658915" y="1567324"/>
            <a:ext cx="2149710" cy="2514467"/>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Conector: angular 11">
            <a:extLst>
              <a:ext uri="{FF2B5EF4-FFF2-40B4-BE49-F238E27FC236}">
                <a16:creationId xmlns:a16="http://schemas.microsoft.com/office/drawing/2014/main" id="{A35B1D43-218E-03BC-FC95-F74978824E76}"/>
              </a:ext>
            </a:extLst>
          </p:cNvPr>
          <p:cNvCxnSpPr>
            <a:cxnSpLocks/>
          </p:cNvCxnSpPr>
          <p:nvPr/>
        </p:nvCxnSpPr>
        <p:spPr>
          <a:xfrm>
            <a:off x="2281287" y="4168399"/>
            <a:ext cx="8584396" cy="583450"/>
          </a:xfrm>
          <a:prstGeom prst="bentConnector3">
            <a:avLst/>
          </a:prstGeom>
          <a:ln w="76200">
            <a:tailEnd type="triangle"/>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5632447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D36705A6-ED21-260F-2D67-360127BD9F9F}"/>
              </a:ext>
            </a:extLst>
          </p:cNvPr>
          <p:cNvSpPr txBox="1"/>
          <p:nvPr/>
        </p:nvSpPr>
        <p:spPr>
          <a:xfrm>
            <a:off x="4145340" y="277750"/>
            <a:ext cx="5045672" cy="523220"/>
          </a:xfrm>
          <a:prstGeom prst="rect">
            <a:avLst/>
          </a:prstGeom>
          <a:noFill/>
        </p:spPr>
        <p:txBody>
          <a:bodyPr wrap="square">
            <a:spAutoFit/>
          </a:bodyPr>
          <a:lstStyle/>
          <a:p>
            <a:pPr marL="457200" indent="-457200">
              <a:buFont typeface="Wingdings" panose="05000000000000000000" pitchFamily="2" charset="2"/>
              <a:buChar char="§"/>
            </a:pPr>
            <a:r>
              <a:rPr lang="es-EC" sz="2800" b="1" dirty="0">
                <a:solidFill>
                  <a:srgbClr val="000000"/>
                </a:solidFill>
                <a:effectLst/>
                <a:latin typeface="Times New Roman" panose="02020603050405020304" pitchFamily="18" charset="0"/>
                <a:ea typeface="Times New Roman" panose="02020603050405020304" pitchFamily="18" charset="0"/>
              </a:rPr>
              <a:t>Instancias de Participación:</a:t>
            </a:r>
            <a:endParaRPr lang="en-US" sz="2800" dirty="0"/>
          </a:p>
        </p:txBody>
      </p:sp>
      <p:graphicFrame>
        <p:nvGraphicFramePr>
          <p:cNvPr id="7" name="Diagrama 6">
            <a:extLst>
              <a:ext uri="{FF2B5EF4-FFF2-40B4-BE49-F238E27FC236}">
                <a16:creationId xmlns:a16="http://schemas.microsoft.com/office/drawing/2014/main" id="{0236B5DD-222D-3A55-499C-E75DC37A075F}"/>
              </a:ext>
            </a:extLst>
          </p:cNvPr>
          <p:cNvGraphicFramePr/>
          <p:nvPr>
            <p:extLst>
              <p:ext uri="{D42A27DB-BD31-4B8C-83A1-F6EECF244321}">
                <p14:modId xmlns:p14="http://schemas.microsoft.com/office/powerpoint/2010/main" val="667799260"/>
              </p:ext>
            </p:extLst>
          </p:nvPr>
        </p:nvGraphicFramePr>
        <p:xfrm>
          <a:off x="2126137" y="1165094"/>
          <a:ext cx="4677238" cy="6648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Grupo 7">
            <a:extLst>
              <a:ext uri="{FF2B5EF4-FFF2-40B4-BE49-F238E27FC236}">
                <a16:creationId xmlns:a16="http://schemas.microsoft.com/office/drawing/2014/main" id="{201850EB-1C04-37F4-DDB3-5ECD9173E6F2}"/>
              </a:ext>
            </a:extLst>
          </p:cNvPr>
          <p:cNvGrpSpPr/>
          <p:nvPr/>
        </p:nvGrpSpPr>
        <p:grpSpPr>
          <a:xfrm>
            <a:off x="2165832" y="4464115"/>
            <a:ext cx="3659933" cy="861120"/>
            <a:chOff x="0" y="1731"/>
            <a:chExt cx="6284496" cy="861120"/>
          </a:xfrm>
          <a:scene3d>
            <a:camera prst="orthographicFront"/>
            <a:lightRig rig="flat" dir="t"/>
          </a:scene3d>
        </p:grpSpPr>
        <p:sp>
          <p:nvSpPr>
            <p:cNvPr id="9" name="Rectángulo: esquinas redondeadas 8">
              <a:extLst>
                <a:ext uri="{FF2B5EF4-FFF2-40B4-BE49-F238E27FC236}">
                  <a16:creationId xmlns:a16="http://schemas.microsoft.com/office/drawing/2014/main" id="{C904AA4A-6882-3BA2-D340-1C67EC37965F}"/>
                </a:ext>
              </a:extLst>
            </p:cNvPr>
            <p:cNvSpPr/>
            <p:nvPr/>
          </p:nvSpPr>
          <p:spPr>
            <a:xfrm>
              <a:off x="0" y="1731"/>
              <a:ext cx="6284496" cy="861120"/>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0" name="Rectángulo: esquinas redondeadas 4">
              <a:extLst>
                <a:ext uri="{FF2B5EF4-FFF2-40B4-BE49-F238E27FC236}">
                  <a16:creationId xmlns:a16="http://schemas.microsoft.com/office/drawing/2014/main" id="{E4E332E8-A7D7-B996-5ACE-25CFCDCB425B}"/>
                </a:ext>
              </a:extLst>
            </p:cNvPr>
            <p:cNvSpPr txBox="1"/>
            <p:nvPr/>
          </p:nvSpPr>
          <p:spPr>
            <a:xfrm>
              <a:off x="42036" y="43767"/>
              <a:ext cx="6200424" cy="77704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EC" sz="1800" dirty="0">
                  <a:solidFill>
                    <a:srgbClr val="000000"/>
                  </a:solidFill>
                  <a:effectLst/>
                  <a:latin typeface="Times New Roman" panose="02020603050405020304" pitchFamily="18" charset="0"/>
                  <a:ea typeface="Times New Roman" panose="02020603050405020304" pitchFamily="18" charset="0"/>
                </a:rPr>
                <a:t>Cumplimiento del proceso de Rendición de Cuentas del Año Fiscal 2023</a:t>
              </a:r>
              <a:endParaRPr lang="en-US" sz="1800" i="0" kern="1200" dirty="0">
                <a:solidFill>
                  <a:schemeClr val="tx1"/>
                </a:solidFill>
              </a:endParaRPr>
            </a:p>
          </p:txBody>
        </p:sp>
      </p:grpSp>
      <p:grpSp>
        <p:nvGrpSpPr>
          <p:cNvPr id="11" name="Grupo 10">
            <a:extLst>
              <a:ext uri="{FF2B5EF4-FFF2-40B4-BE49-F238E27FC236}">
                <a16:creationId xmlns:a16="http://schemas.microsoft.com/office/drawing/2014/main" id="{1197A7E2-2838-1D67-0A89-7BC0DD697109}"/>
              </a:ext>
            </a:extLst>
          </p:cNvPr>
          <p:cNvGrpSpPr/>
          <p:nvPr/>
        </p:nvGrpSpPr>
        <p:grpSpPr>
          <a:xfrm>
            <a:off x="5170472" y="2144773"/>
            <a:ext cx="6354995" cy="2020953"/>
            <a:chOff x="0" y="0"/>
            <a:chExt cx="5823585" cy="1599565"/>
          </a:xfrm>
        </p:grpSpPr>
        <p:pic>
          <p:nvPicPr>
            <p:cNvPr id="12" name="Imagen 11">
              <a:extLst>
                <a:ext uri="{FF2B5EF4-FFF2-40B4-BE49-F238E27FC236}">
                  <a16:creationId xmlns:a16="http://schemas.microsoft.com/office/drawing/2014/main" id="{A63246BA-E5B7-3438-F3B8-8D2E519E8BE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0"/>
              <a:ext cx="2000250" cy="1599565"/>
            </a:xfrm>
            <a:prstGeom prst="rect">
              <a:avLst/>
            </a:prstGeom>
            <a:ln>
              <a:solidFill>
                <a:schemeClr val="tx1">
                  <a:lumMod val="95000"/>
                  <a:lumOff val="5000"/>
                </a:schemeClr>
              </a:solidFill>
            </a:ln>
          </p:spPr>
        </p:pic>
        <p:pic>
          <p:nvPicPr>
            <p:cNvPr id="13" name="Imagen 12">
              <a:extLst>
                <a:ext uri="{FF2B5EF4-FFF2-40B4-BE49-F238E27FC236}">
                  <a16:creationId xmlns:a16="http://schemas.microsoft.com/office/drawing/2014/main" id="{B4EAE1C1-D043-A2A4-8F7A-3239CCA0860C}"/>
                </a:ext>
              </a:extLst>
            </p:cNvPr>
            <p:cNvPicPr>
              <a:picLocks noChangeAspect="1"/>
            </p:cNvPicPr>
            <p:nvPr/>
          </p:nvPicPr>
          <p:blipFill rotWithShape="1">
            <a:blip r:embed="rId8">
              <a:extLst>
                <a:ext uri="{28A0092B-C50C-407E-A947-70E740481C1C}">
                  <a14:useLocalDpi xmlns:a14="http://schemas.microsoft.com/office/drawing/2010/main" val="0"/>
                </a:ext>
              </a:extLst>
            </a:blip>
            <a:srcRect l="3861" r="2610"/>
            <a:stretch/>
          </p:blipFill>
          <p:spPr bwMode="auto">
            <a:xfrm>
              <a:off x="2004060" y="0"/>
              <a:ext cx="1661160" cy="1595755"/>
            </a:xfrm>
            <a:prstGeom prst="rect">
              <a:avLst/>
            </a:prstGeom>
            <a:ln>
              <a:solidFill>
                <a:schemeClr val="tx1">
                  <a:lumMod val="95000"/>
                  <a:lumOff val="5000"/>
                </a:schemeClr>
              </a:solidFill>
            </a:ln>
            <a:extLst>
              <a:ext uri="{53640926-AAD7-44D8-BBD7-CCE9431645EC}">
                <a14:shadowObscured xmlns:a14="http://schemas.microsoft.com/office/drawing/2010/main"/>
              </a:ext>
            </a:extLst>
          </p:spPr>
        </p:pic>
        <p:pic>
          <p:nvPicPr>
            <p:cNvPr id="14" name="Imagen 13">
              <a:extLst>
                <a:ext uri="{FF2B5EF4-FFF2-40B4-BE49-F238E27FC236}">
                  <a16:creationId xmlns:a16="http://schemas.microsoft.com/office/drawing/2014/main" id="{3115BC81-556E-733E-AAA4-E4DF772CEE6F}"/>
                </a:ext>
              </a:extLst>
            </p:cNvPr>
            <p:cNvPicPr>
              <a:picLocks noChangeAspect="1"/>
            </p:cNvPicPr>
            <p:nvPr/>
          </p:nvPicPr>
          <p:blipFill rotWithShape="1">
            <a:blip r:embed="rId9">
              <a:extLst>
                <a:ext uri="{28A0092B-C50C-407E-A947-70E740481C1C}">
                  <a14:useLocalDpi xmlns:a14="http://schemas.microsoft.com/office/drawing/2010/main" val="0"/>
                </a:ext>
              </a:extLst>
            </a:blip>
            <a:srcRect t="3616"/>
            <a:stretch/>
          </p:blipFill>
          <p:spPr bwMode="auto">
            <a:xfrm>
              <a:off x="3672840" y="0"/>
              <a:ext cx="2150745" cy="1595755"/>
            </a:xfrm>
            <a:prstGeom prst="rect">
              <a:avLst/>
            </a:prstGeom>
            <a:ln>
              <a:solidFill>
                <a:schemeClr val="tx1">
                  <a:lumMod val="95000"/>
                  <a:lumOff val="5000"/>
                </a:schemeClr>
              </a:solidFill>
            </a:ln>
            <a:extLst>
              <a:ext uri="{53640926-AAD7-44D8-BBD7-CCE9431645EC}">
                <a14:shadowObscured xmlns:a14="http://schemas.microsoft.com/office/drawing/2010/main"/>
              </a:ext>
            </a:extLst>
          </p:spPr>
        </p:pic>
      </p:grpSp>
      <p:grpSp>
        <p:nvGrpSpPr>
          <p:cNvPr id="15" name="Grupo 14">
            <a:extLst>
              <a:ext uri="{FF2B5EF4-FFF2-40B4-BE49-F238E27FC236}">
                <a16:creationId xmlns:a16="http://schemas.microsoft.com/office/drawing/2014/main" id="{E4DCB039-C495-1006-A5BB-4EB653E93305}"/>
              </a:ext>
            </a:extLst>
          </p:cNvPr>
          <p:cNvGrpSpPr/>
          <p:nvPr/>
        </p:nvGrpSpPr>
        <p:grpSpPr>
          <a:xfrm>
            <a:off x="6163142" y="4761300"/>
            <a:ext cx="5484339" cy="1903649"/>
            <a:chOff x="0" y="0"/>
            <a:chExt cx="4787900" cy="1641475"/>
          </a:xfrm>
        </p:grpSpPr>
        <p:pic>
          <p:nvPicPr>
            <p:cNvPr id="16" name="Imagen 15">
              <a:extLst>
                <a:ext uri="{FF2B5EF4-FFF2-40B4-BE49-F238E27FC236}">
                  <a16:creationId xmlns:a16="http://schemas.microsoft.com/office/drawing/2014/main" id="{8FB97737-D811-E03D-18B7-0B481C285F84}"/>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0" y="0"/>
              <a:ext cx="1645920" cy="1641475"/>
            </a:xfrm>
            <a:prstGeom prst="rect">
              <a:avLst/>
            </a:prstGeom>
            <a:noFill/>
            <a:ln>
              <a:solidFill>
                <a:schemeClr val="tx1">
                  <a:lumMod val="95000"/>
                  <a:lumOff val="5000"/>
                </a:schemeClr>
              </a:solidFill>
            </a:ln>
          </p:spPr>
        </p:pic>
        <p:pic>
          <p:nvPicPr>
            <p:cNvPr id="17" name="Imagen 16">
              <a:extLst>
                <a:ext uri="{FF2B5EF4-FFF2-40B4-BE49-F238E27FC236}">
                  <a16:creationId xmlns:a16="http://schemas.microsoft.com/office/drawing/2014/main" id="{A770D4A0-50A6-C6F2-151B-49358511FAC0}"/>
                </a:ext>
              </a:extLst>
            </p:cNvPr>
            <p:cNvPicPr>
              <a:picLocks noChangeAspect="1"/>
            </p:cNvPicPr>
            <p:nvPr/>
          </p:nvPicPr>
          <p:blipFill rotWithShape="1">
            <a:blip r:embed="rId11">
              <a:extLst>
                <a:ext uri="{28A0092B-C50C-407E-A947-70E740481C1C}">
                  <a14:useLocalDpi xmlns:a14="http://schemas.microsoft.com/office/drawing/2010/main" val="0"/>
                </a:ext>
              </a:extLst>
            </a:blip>
            <a:srcRect l="6545" t="13690" r="1334" b="3365"/>
            <a:stretch/>
          </p:blipFill>
          <p:spPr bwMode="auto">
            <a:xfrm>
              <a:off x="1645920" y="0"/>
              <a:ext cx="1694180" cy="1641475"/>
            </a:xfrm>
            <a:prstGeom prst="rect">
              <a:avLst/>
            </a:prstGeom>
            <a:ln>
              <a:solidFill>
                <a:schemeClr val="tx1">
                  <a:lumMod val="95000"/>
                  <a:lumOff val="5000"/>
                </a:schemeClr>
              </a:solidFill>
            </a:ln>
            <a:extLst>
              <a:ext uri="{53640926-AAD7-44D8-BBD7-CCE9431645EC}">
                <a14:shadowObscured xmlns:a14="http://schemas.microsoft.com/office/drawing/2010/main"/>
              </a:ext>
            </a:extLst>
          </p:spPr>
        </p:pic>
        <p:pic>
          <p:nvPicPr>
            <p:cNvPr id="18" name="Imagen 17">
              <a:extLst>
                <a:ext uri="{FF2B5EF4-FFF2-40B4-BE49-F238E27FC236}">
                  <a16:creationId xmlns:a16="http://schemas.microsoft.com/office/drawing/2014/main" id="{7F63709E-B0C6-07FE-456C-E5E239B2E494}"/>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337560" y="0"/>
              <a:ext cx="1450340" cy="1641475"/>
            </a:xfrm>
            <a:prstGeom prst="rect">
              <a:avLst/>
            </a:prstGeom>
            <a:ln>
              <a:solidFill>
                <a:schemeClr val="tx1">
                  <a:lumMod val="95000"/>
                  <a:lumOff val="5000"/>
                </a:schemeClr>
              </a:solidFill>
            </a:ln>
          </p:spPr>
        </p:pic>
      </p:grpSp>
      <p:sp>
        <p:nvSpPr>
          <p:cNvPr id="19" name="Flecha: a la izquierda y arriba 18">
            <a:extLst>
              <a:ext uri="{FF2B5EF4-FFF2-40B4-BE49-F238E27FC236}">
                <a16:creationId xmlns:a16="http://schemas.microsoft.com/office/drawing/2014/main" id="{9262F5E9-59C2-1729-5911-7A23DABE2C25}"/>
              </a:ext>
            </a:extLst>
          </p:cNvPr>
          <p:cNvSpPr/>
          <p:nvPr/>
        </p:nvSpPr>
        <p:spPr>
          <a:xfrm flipH="1">
            <a:off x="3345256" y="2066917"/>
            <a:ext cx="1710150" cy="1258441"/>
          </a:xfrm>
          <a:prstGeom prst="leftUpArrow">
            <a:avLst>
              <a:gd name="adj1" fmla="val 13015"/>
              <a:gd name="adj2" fmla="val 17883"/>
              <a:gd name="adj3" fmla="val 2425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lecha: a la izquierda y arriba 19">
            <a:extLst>
              <a:ext uri="{FF2B5EF4-FFF2-40B4-BE49-F238E27FC236}">
                <a16:creationId xmlns:a16="http://schemas.microsoft.com/office/drawing/2014/main" id="{147CC6E9-146E-ADCB-462F-2B6C9078AC00}"/>
              </a:ext>
            </a:extLst>
          </p:cNvPr>
          <p:cNvSpPr/>
          <p:nvPr/>
        </p:nvSpPr>
        <p:spPr>
          <a:xfrm flipH="1">
            <a:off x="3995798" y="5509529"/>
            <a:ext cx="1990315" cy="861121"/>
          </a:xfrm>
          <a:prstGeom prst="leftUpArrow">
            <a:avLst>
              <a:gd name="adj1" fmla="val 13015"/>
              <a:gd name="adj2" fmla="val 17883"/>
              <a:gd name="adj3" fmla="val 2425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ítulo 1">
            <a:extLst>
              <a:ext uri="{FF2B5EF4-FFF2-40B4-BE49-F238E27FC236}">
                <a16:creationId xmlns:a16="http://schemas.microsoft.com/office/drawing/2014/main" id="{78C73D48-9D3F-6D83-7F8D-0896AAEA4735}"/>
              </a:ext>
            </a:extLst>
          </p:cNvPr>
          <p:cNvSpPr txBox="1">
            <a:spLocks/>
          </p:cNvSpPr>
          <p:nvPr/>
        </p:nvSpPr>
        <p:spPr>
          <a:xfrm rot="16200000">
            <a:off x="8883080" y="3549081"/>
            <a:ext cx="6206053" cy="411784"/>
          </a:xfrm>
          <a:prstGeom prst="rect">
            <a:avLst/>
          </a:prstGeom>
        </p:spPr>
        <p:txBody>
          <a:bodyPr vert="horz" lIns="91440" tIns="45720" rIns="91440" bIns="45720" rtlCol="0" anchor="b">
            <a:no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r>
              <a:rPr lang="es-EC" sz="2000" b="1" cap="none" dirty="0">
                <a:ln w="22225">
                  <a:solidFill>
                    <a:schemeClr val="accent2"/>
                  </a:solidFill>
                  <a:prstDash val="solid"/>
                </a:ln>
                <a:solidFill>
                  <a:schemeClr val="accent2">
                    <a:lumMod val="40000"/>
                    <a:lumOff val="60000"/>
                  </a:schemeClr>
                </a:solidFill>
                <a:latin typeface="Broadway" panose="04040905080B02020502" pitchFamily="82" charset="0"/>
              </a:rPr>
              <a:t>COMISIÓN PRODUCCIÓN, RIEGO Y TURISMO</a:t>
            </a:r>
            <a:endParaRPr lang="en-US" sz="2000" b="1" cap="none" dirty="0">
              <a:ln w="22225">
                <a:solidFill>
                  <a:schemeClr val="accent2"/>
                </a:solidFill>
                <a:prstDash val="solid"/>
              </a:ln>
              <a:solidFill>
                <a:schemeClr val="accent2">
                  <a:lumMod val="40000"/>
                  <a:lumOff val="60000"/>
                </a:schemeClr>
              </a:solidFill>
              <a:latin typeface="Broadway" panose="04040905080B02020502" pitchFamily="82" charset="0"/>
            </a:endParaRPr>
          </a:p>
        </p:txBody>
      </p:sp>
    </p:spTree>
    <p:extLst>
      <p:ext uri="{BB962C8B-B14F-4D97-AF65-F5344CB8AC3E}">
        <p14:creationId xmlns:p14="http://schemas.microsoft.com/office/powerpoint/2010/main" val="338741319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D2A3188-2977-7982-65ED-F9440C55D832}"/>
              </a:ext>
            </a:extLst>
          </p:cNvPr>
          <p:cNvSpPr txBox="1"/>
          <p:nvPr/>
        </p:nvSpPr>
        <p:spPr>
          <a:xfrm>
            <a:off x="1673349" y="249496"/>
            <a:ext cx="9883913" cy="830997"/>
          </a:xfrm>
          <a:prstGeom prst="rect">
            <a:avLst/>
          </a:prstGeom>
          <a:noFill/>
        </p:spPr>
        <p:txBody>
          <a:bodyPr wrap="square">
            <a:spAutoFit/>
          </a:bodyPr>
          <a:lstStyle>
            <a:defPPr>
              <a:defRPr lang="en-US"/>
            </a:defPPr>
            <a:lvl1pPr marL="457200" indent="-457200" algn="just">
              <a:buFont typeface="+mj-lt"/>
              <a:buAutoNum type="alphaLcParenR" startAt="3"/>
              <a:defRPr sz="2400" b="1">
                <a:solidFill>
                  <a:srgbClr val="000000"/>
                </a:solidFill>
                <a:latin typeface="Imprint MT Shadow" panose="04020605060303030202" pitchFamily="82" charset="0"/>
              </a:defRPr>
            </a:lvl1pPr>
          </a:lstStyle>
          <a:p>
            <a:r>
              <a:rPr lang="es-EC" dirty="0"/>
              <a:t>FISCALIZAR LAS ACCIONES DEL EJECUTIVO PARROQUIAL DE ACUERDO CON EL COOTAD Y LA LEY</a:t>
            </a:r>
            <a:endParaRPr lang="en-US" dirty="0"/>
          </a:p>
        </p:txBody>
      </p:sp>
      <p:sp>
        <p:nvSpPr>
          <p:cNvPr id="9" name="CuadroTexto 8">
            <a:extLst>
              <a:ext uri="{FF2B5EF4-FFF2-40B4-BE49-F238E27FC236}">
                <a16:creationId xmlns:a16="http://schemas.microsoft.com/office/drawing/2014/main" id="{61C84255-6A6B-217B-962E-69A577735273}"/>
              </a:ext>
            </a:extLst>
          </p:cNvPr>
          <p:cNvSpPr txBox="1"/>
          <p:nvPr/>
        </p:nvSpPr>
        <p:spPr>
          <a:xfrm>
            <a:off x="2944745" y="1230596"/>
            <a:ext cx="6482060" cy="369332"/>
          </a:xfrm>
          <a:prstGeom prst="rect">
            <a:avLst/>
          </a:prstGeom>
          <a:noFill/>
        </p:spPr>
        <p:txBody>
          <a:bodyPr wrap="square">
            <a:spAutoFit/>
          </a:bodyPr>
          <a:lstStyle/>
          <a:p>
            <a:pPr algn="just"/>
            <a:r>
              <a:rPr lang="es-EC" i="1" dirty="0">
                <a:solidFill>
                  <a:srgbClr val="000000"/>
                </a:solidFill>
                <a:latin typeface="Times New Roman" panose="02020603050405020304" pitchFamily="18" charset="0"/>
                <a:ea typeface="Times New Roman" panose="02020603050405020304" pitchFamily="18" charset="0"/>
              </a:rPr>
              <a:t>En lo referente a la Fiscalización, ejecuté las siguientes acciones</a:t>
            </a:r>
            <a:r>
              <a:rPr lang="es-EC" sz="1800" i="1" dirty="0">
                <a:solidFill>
                  <a:srgbClr val="000000"/>
                </a:solidFill>
                <a:effectLst/>
                <a:latin typeface="Times New Roman" panose="02020603050405020304" pitchFamily="18" charset="0"/>
                <a:ea typeface="Times New Roman" panose="02020603050405020304" pitchFamily="18" charset="0"/>
              </a:rPr>
              <a:t>:</a:t>
            </a:r>
            <a:endParaRPr lang="en-US" dirty="0"/>
          </a:p>
        </p:txBody>
      </p:sp>
      <p:graphicFrame>
        <p:nvGraphicFramePr>
          <p:cNvPr id="3" name="Diagrama 2">
            <a:extLst>
              <a:ext uri="{FF2B5EF4-FFF2-40B4-BE49-F238E27FC236}">
                <a16:creationId xmlns:a16="http://schemas.microsoft.com/office/drawing/2014/main" id="{A5E4E2F0-70EE-DA22-83D8-0310D8F20197}"/>
              </a:ext>
            </a:extLst>
          </p:cNvPr>
          <p:cNvGraphicFramePr/>
          <p:nvPr>
            <p:extLst>
              <p:ext uri="{D42A27DB-BD31-4B8C-83A1-F6EECF244321}">
                <p14:modId xmlns:p14="http://schemas.microsoft.com/office/powerpoint/2010/main" val="597235230"/>
              </p:ext>
            </p:extLst>
          </p:nvPr>
        </p:nvGraphicFramePr>
        <p:xfrm>
          <a:off x="2736626" y="2393724"/>
          <a:ext cx="4681475" cy="5484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a:extLst>
              <a:ext uri="{FF2B5EF4-FFF2-40B4-BE49-F238E27FC236}">
                <a16:creationId xmlns:a16="http://schemas.microsoft.com/office/drawing/2014/main" id="{FF067061-6D8E-23EC-0FB7-D0F90CD56AE5}"/>
              </a:ext>
            </a:extLst>
          </p:cNvPr>
          <p:cNvGrpSpPr/>
          <p:nvPr/>
        </p:nvGrpSpPr>
        <p:grpSpPr>
          <a:xfrm>
            <a:off x="2736626" y="2745810"/>
            <a:ext cx="8675792" cy="3731582"/>
            <a:chOff x="-3483611" y="-7620"/>
            <a:chExt cx="5951221" cy="2560320"/>
          </a:xfrm>
        </p:grpSpPr>
        <p:grpSp>
          <p:nvGrpSpPr>
            <p:cNvPr id="6" name="Grupo 5">
              <a:extLst>
                <a:ext uri="{FF2B5EF4-FFF2-40B4-BE49-F238E27FC236}">
                  <a16:creationId xmlns:a16="http://schemas.microsoft.com/office/drawing/2014/main" id="{9CEFAC42-528C-6F93-C300-2EEA3BBB31D8}"/>
                </a:ext>
              </a:extLst>
            </p:cNvPr>
            <p:cNvGrpSpPr/>
            <p:nvPr/>
          </p:nvGrpSpPr>
          <p:grpSpPr>
            <a:xfrm>
              <a:off x="-3483611" y="725170"/>
              <a:ext cx="5948681" cy="1827530"/>
              <a:chOff x="-2843531" y="728980"/>
              <a:chExt cx="5948681" cy="1827530"/>
            </a:xfrm>
          </p:grpSpPr>
          <p:pic>
            <p:nvPicPr>
              <p:cNvPr id="8" name="Imagen 7">
                <a:extLst>
                  <a:ext uri="{FF2B5EF4-FFF2-40B4-BE49-F238E27FC236}">
                    <a16:creationId xmlns:a16="http://schemas.microsoft.com/office/drawing/2014/main" id="{5F1706D2-1D7E-A29E-BD4B-9DCD1C433C5B}"/>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843531" y="728980"/>
                <a:ext cx="2019300" cy="1827530"/>
              </a:xfrm>
              <a:prstGeom prst="rect">
                <a:avLst/>
              </a:prstGeom>
              <a:noFill/>
              <a:ln>
                <a:solidFill>
                  <a:schemeClr val="tx1">
                    <a:lumMod val="95000"/>
                    <a:lumOff val="5000"/>
                  </a:schemeClr>
                </a:solidFill>
              </a:ln>
            </p:spPr>
          </p:pic>
          <p:pic>
            <p:nvPicPr>
              <p:cNvPr id="15" name="Imagen 14">
                <a:extLst>
                  <a:ext uri="{FF2B5EF4-FFF2-40B4-BE49-F238E27FC236}">
                    <a16:creationId xmlns:a16="http://schemas.microsoft.com/office/drawing/2014/main" id="{EDE737B5-2D63-CFAB-08D4-03C570D400C0}"/>
                  </a:ext>
                </a:extLst>
              </p:cNvPr>
              <p:cNvPicPr>
                <a:picLocks noChangeAspect="1"/>
              </p:cNvPicPr>
              <p:nvPr/>
            </p:nvPicPr>
            <p:blipFill rotWithShape="1">
              <a:blip r:embed="rId8">
                <a:extLst>
                  <a:ext uri="{28A0092B-C50C-407E-A947-70E740481C1C}">
                    <a14:useLocalDpi xmlns:a14="http://schemas.microsoft.com/office/drawing/2010/main" val="0"/>
                  </a:ext>
                </a:extLst>
              </a:blip>
              <a:srcRect l="9364" r="6518" b="14419"/>
              <a:stretch/>
            </p:blipFill>
            <p:spPr bwMode="auto">
              <a:xfrm>
                <a:off x="640080" y="1242695"/>
                <a:ext cx="2465070" cy="1313815"/>
              </a:xfrm>
              <a:prstGeom prst="rect">
                <a:avLst/>
              </a:prstGeom>
              <a:noFill/>
              <a:ln>
                <a:solidFill>
                  <a:schemeClr val="tx1">
                    <a:lumMod val="95000"/>
                    <a:lumOff val="5000"/>
                  </a:schemeClr>
                </a:solidFill>
              </a:ln>
              <a:extLst>
                <a:ext uri="{53640926-AAD7-44D8-BBD7-CCE9431645EC}">
                  <a14:shadowObscured xmlns:a14="http://schemas.microsoft.com/office/drawing/2010/main"/>
                </a:ext>
              </a:extLst>
            </p:spPr>
          </p:pic>
          <p:pic>
            <p:nvPicPr>
              <p:cNvPr id="16" name="Imagen 15">
                <a:extLst>
                  <a:ext uri="{FF2B5EF4-FFF2-40B4-BE49-F238E27FC236}">
                    <a16:creationId xmlns:a16="http://schemas.microsoft.com/office/drawing/2014/main" id="{1B75F562-5901-E026-E880-22316BA23B53}"/>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824231" y="728980"/>
                <a:ext cx="1461770" cy="1827530"/>
              </a:xfrm>
              <a:prstGeom prst="rect">
                <a:avLst/>
              </a:prstGeom>
              <a:noFill/>
              <a:ln>
                <a:solidFill>
                  <a:schemeClr val="tx1">
                    <a:lumMod val="95000"/>
                    <a:lumOff val="5000"/>
                  </a:schemeClr>
                </a:solidFill>
              </a:ln>
            </p:spPr>
          </p:pic>
        </p:grpSp>
        <p:pic>
          <p:nvPicPr>
            <p:cNvPr id="7" name="Imagen 6">
              <a:extLst>
                <a:ext uri="{FF2B5EF4-FFF2-40B4-BE49-F238E27FC236}">
                  <a16:creationId xmlns:a16="http://schemas.microsoft.com/office/drawing/2014/main" id="{6C77B0F7-8237-BA11-EE0E-7F2221426DBF}"/>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0" y="-7620"/>
              <a:ext cx="2467610" cy="1294130"/>
            </a:xfrm>
            <a:prstGeom prst="rect">
              <a:avLst/>
            </a:prstGeom>
            <a:noFill/>
            <a:ln>
              <a:solidFill>
                <a:schemeClr val="tx1">
                  <a:lumMod val="95000"/>
                  <a:lumOff val="5000"/>
                </a:schemeClr>
              </a:solidFill>
            </a:ln>
          </p:spPr>
        </p:pic>
      </p:grpSp>
      <p:sp>
        <p:nvSpPr>
          <p:cNvPr id="17" name="Título 1">
            <a:extLst>
              <a:ext uri="{FF2B5EF4-FFF2-40B4-BE49-F238E27FC236}">
                <a16:creationId xmlns:a16="http://schemas.microsoft.com/office/drawing/2014/main" id="{2F2E57B1-663B-36B5-27B8-BBA5920857DA}"/>
              </a:ext>
            </a:extLst>
          </p:cNvPr>
          <p:cNvSpPr txBox="1">
            <a:spLocks/>
          </p:cNvSpPr>
          <p:nvPr/>
        </p:nvSpPr>
        <p:spPr>
          <a:xfrm rot="16200000">
            <a:off x="8883080" y="3549081"/>
            <a:ext cx="6206053" cy="411784"/>
          </a:xfrm>
          <a:prstGeom prst="rect">
            <a:avLst/>
          </a:prstGeom>
        </p:spPr>
        <p:txBody>
          <a:bodyPr vert="horz" lIns="91440" tIns="45720" rIns="91440" bIns="45720" rtlCol="0" anchor="b">
            <a:no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r>
              <a:rPr lang="es-EC" sz="2000" b="1" cap="none" dirty="0">
                <a:ln w="22225">
                  <a:solidFill>
                    <a:schemeClr val="accent2"/>
                  </a:solidFill>
                  <a:prstDash val="solid"/>
                </a:ln>
                <a:solidFill>
                  <a:schemeClr val="accent2">
                    <a:lumMod val="40000"/>
                    <a:lumOff val="60000"/>
                  </a:schemeClr>
                </a:solidFill>
                <a:latin typeface="Broadway" panose="04040905080B02020502" pitchFamily="82" charset="0"/>
              </a:rPr>
              <a:t>COMISIÓN PRODUCCIÓN, RIEGO Y TURISMO</a:t>
            </a:r>
            <a:endParaRPr lang="en-US" sz="2000" b="1" cap="none" dirty="0">
              <a:ln w="22225">
                <a:solidFill>
                  <a:schemeClr val="accent2"/>
                </a:solidFill>
                <a:prstDash val="solid"/>
              </a:ln>
              <a:solidFill>
                <a:schemeClr val="accent2">
                  <a:lumMod val="40000"/>
                  <a:lumOff val="60000"/>
                </a:schemeClr>
              </a:solidFill>
              <a:latin typeface="Broadway" panose="04040905080B02020502" pitchFamily="82" charset="0"/>
            </a:endParaRPr>
          </a:p>
        </p:txBody>
      </p:sp>
    </p:spTree>
    <p:extLst>
      <p:ext uri="{BB962C8B-B14F-4D97-AF65-F5344CB8AC3E}">
        <p14:creationId xmlns:p14="http://schemas.microsoft.com/office/powerpoint/2010/main" val="2132141845"/>
      </p:ext>
    </p:extLst>
  </p:cSld>
  <p:clrMapOvr>
    <a:masterClrMapping/>
  </p:clrMapOvr>
  <mc:AlternateContent xmlns:mc="http://schemas.openxmlformats.org/markup-compatibility/2006" xmlns:p14="http://schemas.microsoft.com/office/powerpoint/2010/main">
    <mc:Choice Requires="p14">
      <p:transition spd="slow" p14:dur="2500">
        <p:checker dir="vert"/>
      </p:transition>
    </mc:Choice>
    <mc:Fallback xmlns="">
      <p:transition spd="slow">
        <p:checker dir="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C7C140FB-775B-0234-1A1A-573AB4B902A5}"/>
              </a:ext>
            </a:extLst>
          </p:cNvPr>
          <p:cNvGraphicFramePr/>
          <p:nvPr>
            <p:extLst>
              <p:ext uri="{D42A27DB-BD31-4B8C-83A1-F6EECF244321}">
                <p14:modId xmlns:p14="http://schemas.microsoft.com/office/powerpoint/2010/main" val="4018176223"/>
              </p:ext>
            </p:extLst>
          </p:nvPr>
        </p:nvGraphicFramePr>
        <p:xfrm>
          <a:off x="4104242" y="339365"/>
          <a:ext cx="5303709" cy="5201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a:extLst>
              <a:ext uri="{FF2B5EF4-FFF2-40B4-BE49-F238E27FC236}">
                <a16:creationId xmlns:a16="http://schemas.microsoft.com/office/drawing/2014/main" id="{6D9123A5-086C-DE14-BAF3-AE7F15FB9E9B}"/>
              </a:ext>
            </a:extLst>
          </p:cNvPr>
          <p:cNvPicPr>
            <a:picLocks noChangeAspect="1"/>
          </p:cNvPicPr>
          <p:nvPr/>
        </p:nvPicPr>
        <p:blipFill rotWithShape="1">
          <a:blip r:embed="rId7"/>
          <a:srcRect r="9005" b="9887"/>
          <a:stretch/>
        </p:blipFill>
        <p:spPr>
          <a:xfrm>
            <a:off x="2803833" y="1110349"/>
            <a:ext cx="5756494" cy="1930216"/>
          </a:xfrm>
          <a:prstGeom prst="rect">
            <a:avLst/>
          </a:prstGeom>
          <a:ln>
            <a:solidFill>
              <a:schemeClr val="tx1">
                <a:lumMod val="95000"/>
                <a:lumOff val="5000"/>
              </a:schemeClr>
            </a:solidFill>
          </a:ln>
        </p:spPr>
      </p:pic>
      <p:pic>
        <p:nvPicPr>
          <p:cNvPr id="6" name="Imagen 5">
            <a:extLst>
              <a:ext uri="{FF2B5EF4-FFF2-40B4-BE49-F238E27FC236}">
                <a16:creationId xmlns:a16="http://schemas.microsoft.com/office/drawing/2014/main" id="{3C53F302-C493-4EA8-19D4-893843AA6815}"/>
              </a:ext>
            </a:extLst>
          </p:cNvPr>
          <p:cNvPicPr>
            <a:picLocks noChangeAspect="1"/>
          </p:cNvPicPr>
          <p:nvPr/>
        </p:nvPicPr>
        <p:blipFill rotWithShape="1">
          <a:blip r:embed="rId8"/>
          <a:srcRect r="11160" b="9295"/>
          <a:stretch/>
        </p:blipFill>
        <p:spPr>
          <a:xfrm>
            <a:off x="1583330" y="3980595"/>
            <a:ext cx="5756494" cy="1990013"/>
          </a:xfrm>
          <a:prstGeom prst="rect">
            <a:avLst/>
          </a:prstGeom>
          <a:ln>
            <a:solidFill>
              <a:schemeClr val="tx1">
                <a:lumMod val="95000"/>
                <a:lumOff val="5000"/>
              </a:schemeClr>
            </a:solidFill>
          </a:ln>
        </p:spPr>
      </p:pic>
      <p:sp>
        <p:nvSpPr>
          <p:cNvPr id="12" name="Título 1">
            <a:extLst>
              <a:ext uri="{FF2B5EF4-FFF2-40B4-BE49-F238E27FC236}">
                <a16:creationId xmlns:a16="http://schemas.microsoft.com/office/drawing/2014/main" id="{A2D3BB19-9BA6-0E93-15B4-4BB9C5E33D89}"/>
              </a:ext>
            </a:extLst>
          </p:cNvPr>
          <p:cNvSpPr txBox="1">
            <a:spLocks/>
          </p:cNvSpPr>
          <p:nvPr/>
        </p:nvSpPr>
        <p:spPr>
          <a:xfrm rot="16200000">
            <a:off x="8883080" y="3549081"/>
            <a:ext cx="6206053" cy="411784"/>
          </a:xfrm>
          <a:prstGeom prst="rect">
            <a:avLst/>
          </a:prstGeom>
        </p:spPr>
        <p:txBody>
          <a:bodyPr vert="horz" lIns="91440" tIns="45720" rIns="91440" bIns="45720" rtlCol="0" anchor="b">
            <a:no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r>
              <a:rPr lang="es-EC" sz="2000" b="1" cap="none" dirty="0">
                <a:ln w="22225">
                  <a:solidFill>
                    <a:schemeClr val="accent2"/>
                  </a:solidFill>
                  <a:prstDash val="solid"/>
                </a:ln>
                <a:solidFill>
                  <a:schemeClr val="accent2">
                    <a:lumMod val="40000"/>
                    <a:lumOff val="60000"/>
                  </a:schemeClr>
                </a:solidFill>
                <a:latin typeface="Broadway" panose="04040905080B02020502" pitchFamily="82" charset="0"/>
              </a:rPr>
              <a:t>COMISIÓN PRODUCCIÓN, RIEGO Y TURISMO</a:t>
            </a:r>
            <a:endParaRPr lang="en-US" sz="2000" b="1" cap="none" dirty="0">
              <a:ln w="22225">
                <a:solidFill>
                  <a:schemeClr val="accent2"/>
                </a:solidFill>
                <a:prstDash val="solid"/>
              </a:ln>
              <a:solidFill>
                <a:schemeClr val="accent2">
                  <a:lumMod val="40000"/>
                  <a:lumOff val="60000"/>
                </a:schemeClr>
              </a:solidFill>
              <a:latin typeface="Broadway" panose="04040905080B02020502" pitchFamily="82" charset="0"/>
            </a:endParaRPr>
          </a:p>
        </p:txBody>
      </p:sp>
      <p:grpSp>
        <p:nvGrpSpPr>
          <p:cNvPr id="11" name="Grupo 10">
            <a:extLst>
              <a:ext uri="{FF2B5EF4-FFF2-40B4-BE49-F238E27FC236}">
                <a16:creationId xmlns:a16="http://schemas.microsoft.com/office/drawing/2014/main" id="{D3767056-A005-5C29-16C9-46B4E9787DCE}"/>
              </a:ext>
            </a:extLst>
          </p:cNvPr>
          <p:cNvGrpSpPr/>
          <p:nvPr/>
        </p:nvGrpSpPr>
        <p:grpSpPr>
          <a:xfrm>
            <a:off x="7601434" y="3175652"/>
            <a:ext cx="4502582" cy="3602219"/>
            <a:chOff x="7952779" y="2730212"/>
            <a:chExt cx="3699511" cy="2959735"/>
          </a:xfrm>
        </p:grpSpPr>
        <p:pic>
          <p:nvPicPr>
            <p:cNvPr id="7" name="Imagen 6">
              <a:extLst>
                <a:ext uri="{FF2B5EF4-FFF2-40B4-BE49-F238E27FC236}">
                  <a16:creationId xmlns:a16="http://schemas.microsoft.com/office/drawing/2014/main" id="{E9B0A367-5399-23B0-FC7A-9C0E78A29C0E}"/>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952779" y="4216112"/>
              <a:ext cx="1964055" cy="1473200"/>
            </a:xfrm>
            <a:prstGeom prst="rect">
              <a:avLst/>
            </a:prstGeom>
            <a:noFill/>
            <a:ln>
              <a:solidFill>
                <a:schemeClr val="tx1">
                  <a:lumMod val="95000"/>
                  <a:lumOff val="5000"/>
                </a:schemeClr>
              </a:solidFill>
            </a:ln>
          </p:spPr>
        </p:pic>
        <p:pic>
          <p:nvPicPr>
            <p:cNvPr id="8" name="Imagen 7">
              <a:extLst>
                <a:ext uri="{FF2B5EF4-FFF2-40B4-BE49-F238E27FC236}">
                  <a16:creationId xmlns:a16="http://schemas.microsoft.com/office/drawing/2014/main" id="{E6083871-B146-EE0C-C2B1-CD59C1ECB6DA}"/>
                </a:ext>
              </a:extLst>
            </p:cNvPr>
            <p:cNvPicPr>
              <a:picLocks noChangeAspect="1"/>
            </p:cNvPicPr>
            <p:nvPr/>
          </p:nvPicPr>
          <p:blipFill rotWithShape="1">
            <a:blip r:embed="rId10">
              <a:extLst>
                <a:ext uri="{28A0092B-C50C-407E-A947-70E740481C1C}">
                  <a14:useLocalDpi xmlns:a14="http://schemas.microsoft.com/office/drawing/2010/main" val="0"/>
                </a:ext>
              </a:extLst>
            </a:blip>
            <a:srcRect l="12758"/>
            <a:stretch/>
          </p:blipFill>
          <p:spPr bwMode="auto">
            <a:xfrm>
              <a:off x="9923184" y="4209127"/>
              <a:ext cx="1722755" cy="1480820"/>
            </a:xfrm>
            <a:prstGeom prst="rect">
              <a:avLst/>
            </a:prstGeom>
            <a:noFill/>
            <a:ln w="9525" cap="flat" cmpd="sng" algn="ctr">
              <a:solidFill>
                <a:sysClr val="windowText" lastClr="000000">
                  <a:lumMod val="95000"/>
                  <a:lumOff val="5000"/>
                </a:sysClr>
              </a:solidFill>
              <a:prstDash val="solid"/>
              <a:round/>
              <a:headEnd type="none" w="med" len="med"/>
              <a:tailEnd type="none" w="med" len="med"/>
              <a:extLst>
                <a:ext uri="{C807C97D-BFC1-408E-A445-0C87EB9F89A2}">
                  <ask:lineSketchStyleProps xmlns:ask="http://schemas.microsoft.com/office/drawing/2018/sketchyshapes" sd="0">
                    <a:custGeom>
                      <a:avLst/>
                      <a:gdLst/>
                      <a:ahLst/>
                      <a:cxnLst/>
                      <a:rect l="0" t="0" r="0" b="0"/>
                      <a:pathLst/>
                    </a:custGeom>
                    <ask:type/>
                  </ask:lineSketchStyleProps>
                </a:ext>
              </a:extLst>
            </a:ln>
            <a:extLst>
              <a:ext uri="{53640926-AAD7-44D8-BBD7-CCE9431645EC}">
                <a14:shadowObscured xmlns:a14="http://schemas.microsoft.com/office/drawing/2010/main"/>
              </a:ext>
            </a:extLst>
          </p:spPr>
        </p:pic>
        <p:pic>
          <p:nvPicPr>
            <p:cNvPr id="9" name="Imagen 8">
              <a:extLst>
                <a:ext uri="{FF2B5EF4-FFF2-40B4-BE49-F238E27FC236}">
                  <a16:creationId xmlns:a16="http://schemas.microsoft.com/office/drawing/2014/main" id="{AE5BADF4-1543-7E87-FACE-C2AFE7E68F03}"/>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7952779" y="2731482"/>
              <a:ext cx="1970405" cy="1477645"/>
            </a:xfrm>
            <a:prstGeom prst="rect">
              <a:avLst/>
            </a:prstGeom>
            <a:noFill/>
            <a:ln>
              <a:solidFill>
                <a:schemeClr val="tx1">
                  <a:lumMod val="95000"/>
                  <a:lumOff val="5000"/>
                </a:schemeClr>
              </a:solidFill>
            </a:ln>
          </p:spPr>
        </p:pic>
        <p:pic>
          <p:nvPicPr>
            <p:cNvPr id="10" name="Imagen 9">
              <a:extLst>
                <a:ext uri="{FF2B5EF4-FFF2-40B4-BE49-F238E27FC236}">
                  <a16:creationId xmlns:a16="http://schemas.microsoft.com/office/drawing/2014/main" id="{8788520E-494F-94D1-2AC4-FA4ED5DC24F7}"/>
                </a:ext>
              </a:extLst>
            </p:cNvPr>
            <p:cNvPicPr>
              <a:picLocks noChangeAspect="1"/>
            </p:cNvPicPr>
            <p:nvPr/>
          </p:nvPicPr>
          <p:blipFill rotWithShape="1">
            <a:blip r:embed="rId12">
              <a:extLst>
                <a:ext uri="{28A0092B-C50C-407E-A947-70E740481C1C}">
                  <a14:useLocalDpi xmlns:a14="http://schemas.microsoft.com/office/drawing/2010/main" val="0"/>
                </a:ext>
              </a:extLst>
            </a:blip>
            <a:srcRect r="12790"/>
            <a:stretch/>
          </p:blipFill>
          <p:spPr bwMode="auto">
            <a:xfrm>
              <a:off x="9929535" y="2730212"/>
              <a:ext cx="1722755" cy="1480820"/>
            </a:xfrm>
            <a:prstGeom prst="rect">
              <a:avLst/>
            </a:prstGeom>
            <a:noFill/>
            <a:ln w="9525" cap="flat" cmpd="sng" algn="ctr">
              <a:solidFill>
                <a:sysClr val="windowText" lastClr="000000">
                  <a:lumMod val="95000"/>
                  <a:lumOff val="5000"/>
                </a:sysClr>
              </a:solidFill>
              <a:prstDash val="solid"/>
              <a:round/>
              <a:headEnd type="none" w="med" len="med"/>
              <a:tailEnd type="none" w="med" len="med"/>
              <a:extLst>
                <a:ext uri="{C807C97D-BFC1-408E-A445-0C87EB9F89A2}">
                  <ask:lineSketchStyleProps xmlns:ask="http://schemas.microsoft.com/office/drawing/2018/sketchyshapes" sd="0">
                    <a:custGeom>
                      <a:avLst/>
                      <a:gdLst/>
                      <a:ahLst/>
                      <a:cxnLst/>
                      <a:rect l="0" t="0" r="0" b="0"/>
                      <a:pathLst/>
                    </a:custGeom>
                    <ask:type/>
                  </ask:lineSketchStyleProps>
                </a:ext>
              </a:extLst>
            </a:ln>
            <a:extLst>
              <a:ext uri="{53640926-AAD7-44D8-BBD7-CCE9431645EC}">
                <a14:shadowObscured xmlns:a14="http://schemas.microsoft.com/office/drawing/2010/main"/>
              </a:ext>
            </a:extLst>
          </p:spPr>
        </p:pic>
      </p:grpSp>
    </p:spTree>
    <p:extLst>
      <p:ext uri="{BB962C8B-B14F-4D97-AF65-F5344CB8AC3E}">
        <p14:creationId xmlns:p14="http://schemas.microsoft.com/office/powerpoint/2010/main" val="2279806861"/>
      </p:ext>
    </p:extLst>
  </p:cSld>
  <p:clrMapOvr>
    <a:masterClrMapping/>
  </p:clrMapOvr>
  <mc:AlternateContent xmlns:mc="http://schemas.openxmlformats.org/markup-compatibility/2006" xmlns:p14="http://schemas.microsoft.com/office/powerpoint/2010/main">
    <mc:Choice Requires="p14">
      <p:transition spd="slow" p14:dur="1600">
        <p14:conveyor dir="r"/>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72C80E49-B6B4-F7AE-7EA1-2A30F2C0337A}"/>
              </a:ext>
            </a:extLst>
          </p:cNvPr>
          <p:cNvPicPr>
            <a:picLocks noChangeAspect="1"/>
          </p:cNvPicPr>
          <p:nvPr/>
        </p:nvPicPr>
        <p:blipFill rotWithShape="1">
          <a:blip r:embed="rId2"/>
          <a:srcRect r="9949" b="9422"/>
          <a:stretch/>
        </p:blipFill>
        <p:spPr>
          <a:xfrm>
            <a:off x="3093436" y="398202"/>
            <a:ext cx="6774635" cy="2307291"/>
          </a:xfrm>
          <a:prstGeom prst="rect">
            <a:avLst/>
          </a:prstGeom>
          <a:ln>
            <a:solidFill>
              <a:schemeClr val="tx1">
                <a:lumMod val="95000"/>
                <a:lumOff val="5000"/>
              </a:schemeClr>
            </a:solidFill>
          </a:ln>
        </p:spPr>
      </p:pic>
      <p:grpSp>
        <p:nvGrpSpPr>
          <p:cNvPr id="7" name="Grupo 6">
            <a:extLst>
              <a:ext uri="{FF2B5EF4-FFF2-40B4-BE49-F238E27FC236}">
                <a16:creationId xmlns:a16="http://schemas.microsoft.com/office/drawing/2014/main" id="{C0FA5310-0FF5-1E13-350F-EEF77DDEEC06}"/>
              </a:ext>
            </a:extLst>
          </p:cNvPr>
          <p:cNvGrpSpPr/>
          <p:nvPr/>
        </p:nvGrpSpPr>
        <p:grpSpPr>
          <a:xfrm>
            <a:off x="3093436" y="2956837"/>
            <a:ext cx="7041185" cy="3681465"/>
            <a:chOff x="0" y="1501140"/>
            <a:chExt cx="5741670" cy="3002416"/>
          </a:xfrm>
        </p:grpSpPr>
        <p:grpSp>
          <p:nvGrpSpPr>
            <p:cNvPr id="8" name="Grupo 7">
              <a:extLst>
                <a:ext uri="{FF2B5EF4-FFF2-40B4-BE49-F238E27FC236}">
                  <a16:creationId xmlns:a16="http://schemas.microsoft.com/office/drawing/2014/main" id="{C087D264-3EA9-6D40-CA1D-85FEC4C99142}"/>
                </a:ext>
              </a:extLst>
            </p:cNvPr>
            <p:cNvGrpSpPr/>
            <p:nvPr/>
          </p:nvGrpSpPr>
          <p:grpSpPr>
            <a:xfrm>
              <a:off x="0" y="1501140"/>
              <a:ext cx="5741670" cy="3002416"/>
              <a:chOff x="0" y="1501140"/>
              <a:chExt cx="5741670" cy="3002416"/>
            </a:xfrm>
          </p:grpSpPr>
          <p:grpSp>
            <p:nvGrpSpPr>
              <p:cNvPr id="10" name="Grupo 9">
                <a:extLst>
                  <a:ext uri="{FF2B5EF4-FFF2-40B4-BE49-F238E27FC236}">
                    <a16:creationId xmlns:a16="http://schemas.microsoft.com/office/drawing/2014/main" id="{4B1490B1-8B58-A3C8-BD60-3BA0C4351C12}"/>
                  </a:ext>
                </a:extLst>
              </p:cNvPr>
              <p:cNvGrpSpPr/>
              <p:nvPr/>
            </p:nvGrpSpPr>
            <p:grpSpPr>
              <a:xfrm>
                <a:off x="0" y="1501140"/>
                <a:ext cx="5741670" cy="3001714"/>
                <a:chOff x="0" y="1501140"/>
                <a:chExt cx="5741670" cy="3001714"/>
              </a:xfrm>
            </p:grpSpPr>
            <p:pic>
              <p:nvPicPr>
                <p:cNvPr id="15" name="Imagen 14">
                  <a:extLst>
                    <a:ext uri="{FF2B5EF4-FFF2-40B4-BE49-F238E27FC236}">
                      <a16:creationId xmlns:a16="http://schemas.microsoft.com/office/drawing/2014/main" id="{3C1F6EA9-4692-9367-3058-ABE46EDE1F5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41420" y="3002349"/>
                  <a:ext cx="2000250" cy="1500505"/>
                </a:xfrm>
                <a:prstGeom prst="rect">
                  <a:avLst/>
                </a:prstGeom>
                <a:noFill/>
                <a:ln>
                  <a:solidFill>
                    <a:schemeClr val="tx1">
                      <a:lumMod val="95000"/>
                      <a:lumOff val="5000"/>
                    </a:schemeClr>
                  </a:solidFill>
                </a:ln>
              </p:spPr>
            </p:pic>
            <p:pic>
              <p:nvPicPr>
                <p:cNvPr id="16" name="Imagen 15">
                  <a:extLst>
                    <a:ext uri="{FF2B5EF4-FFF2-40B4-BE49-F238E27FC236}">
                      <a16:creationId xmlns:a16="http://schemas.microsoft.com/office/drawing/2014/main" id="{90CFE0CA-7630-60C6-402B-FABEFBDC421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1501140"/>
                  <a:ext cx="1996440" cy="1497330"/>
                </a:xfrm>
                <a:prstGeom prst="rect">
                  <a:avLst/>
                </a:prstGeom>
                <a:noFill/>
                <a:ln>
                  <a:solidFill>
                    <a:schemeClr val="tx1">
                      <a:lumMod val="95000"/>
                      <a:lumOff val="5000"/>
                    </a:schemeClr>
                  </a:solidFill>
                </a:ln>
              </p:spPr>
            </p:pic>
            <p:pic>
              <p:nvPicPr>
                <p:cNvPr id="17" name="Imagen 16">
                  <a:extLst>
                    <a:ext uri="{FF2B5EF4-FFF2-40B4-BE49-F238E27FC236}">
                      <a16:creationId xmlns:a16="http://schemas.microsoft.com/office/drawing/2014/main" id="{00167CAE-A41F-BB00-76E9-C6DCA8BBFEF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996440" y="1501140"/>
                  <a:ext cx="2015490" cy="1493520"/>
                </a:xfrm>
                <a:prstGeom prst="rect">
                  <a:avLst/>
                </a:prstGeom>
                <a:noFill/>
                <a:ln>
                  <a:solidFill>
                    <a:schemeClr val="tx1">
                      <a:lumMod val="95000"/>
                      <a:lumOff val="5000"/>
                    </a:schemeClr>
                  </a:solidFill>
                </a:ln>
              </p:spPr>
            </p:pic>
          </p:grpSp>
          <p:pic>
            <p:nvPicPr>
              <p:cNvPr id="11" name="Imagen 10">
                <a:extLst>
                  <a:ext uri="{FF2B5EF4-FFF2-40B4-BE49-F238E27FC236}">
                    <a16:creationId xmlns:a16="http://schemas.microsoft.com/office/drawing/2014/main" id="{1FA5414C-3D06-BED6-80C0-A44CC6790B8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8534" t="13924" r="4478" b="26815"/>
              <a:stretch/>
            </p:blipFill>
            <p:spPr bwMode="auto">
              <a:xfrm>
                <a:off x="801293" y="3003498"/>
                <a:ext cx="2936317" cy="1500058"/>
              </a:xfrm>
              <a:prstGeom prst="rect">
                <a:avLst/>
              </a:prstGeom>
              <a:noFill/>
              <a:ln>
                <a:solidFill>
                  <a:schemeClr val="tx1">
                    <a:lumMod val="95000"/>
                    <a:lumOff val="5000"/>
                  </a:schemeClr>
                </a:solidFill>
              </a:ln>
              <a:extLst>
                <a:ext uri="{53640926-AAD7-44D8-BBD7-CCE9431645EC}">
                  <a14:shadowObscured xmlns:a14="http://schemas.microsoft.com/office/drawing/2010/main"/>
                </a:ext>
              </a:extLst>
            </p:spPr>
          </p:pic>
        </p:grpSp>
        <p:pic>
          <p:nvPicPr>
            <p:cNvPr id="9" name="Imagen 8">
              <a:extLst>
                <a:ext uri="{FF2B5EF4-FFF2-40B4-BE49-F238E27FC236}">
                  <a16:creationId xmlns:a16="http://schemas.microsoft.com/office/drawing/2014/main" id="{9BC20830-D7DB-82F5-CEE8-9814E15D6E1D}"/>
                </a:ext>
              </a:extLst>
            </p:cNvPr>
            <p:cNvPicPr>
              <a:picLocks noChangeAspect="1"/>
            </p:cNvPicPr>
            <p:nvPr/>
          </p:nvPicPr>
          <p:blipFill rotWithShape="1">
            <a:blip r:embed="rId7">
              <a:extLst>
                <a:ext uri="{28A0092B-C50C-407E-A947-70E740481C1C}">
                  <a14:useLocalDpi xmlns:a14="http://schemas.microsoft.com/office/drawing/2010/main" val="0"/>
                </a:ext>
              </a:extLst>
            </a:blip>
            <a:srcRect l="5317" r="14389" b="14357"/>
            <a:stretch/>
          </p:blipFill>
          <p:spPr bwMode="auto">
            <a:xfrm>
              <a:off x="4015740" y="1501141"/>
              <a:ext cx="1725930" cy="1493520"/>
            </a:xfrm>
            <a:prstGeom prst="rect">
              <a:avLst/>
            </a:prstGeom>
            <a:noFill/>
            <a:ln w="9525" cap="flat" cmpd="sng" algn="ctr">
              <a:solidFill>
                <a:sysClr val="windowText" lastClr="000000">
                  <a:lumMod val="95000"/>
                  <a:lumOff val="5000"/>
                </a:sysClr>
              </a:solidFill>
              <a:prstDash val="solid"/>
              <a:round/>
              <a:headEnd type="none" w="med" len="med"/>
              <a:tailEnd type="none" w="med" len="med"/>
              <a:extLst>
                <a:ext uri="{C807C97D-BFC1-408E-A445-0C87EB9F89A2}">
                  <ask:lineSketchStyleProps xmlns:ask="http://schemas.microsoft.com/office/drawing/2018/sketchyshapes" sd="0">
                    <a:custGeom>
                      <a:avLst/>
                      <a:gdLst/>
                      <a:ahLst/>
                      <a:cxnLst/>
                      <a:rect l="0" t="0" r="0" b="0"/>
                      <a:pathLst/>
                    </a:custGeom>
                    <ask:type/>
                  </ask:lineSketchStyleProps>
                </a:ext>
              </a:extLst>
            </a:ln>
            <a:extLst>
              <a:ext uri="{53640926-AAD7-44D8-BBD7-CCE9431645EC}">
                <a14:shadowObscured xmlns:a14="http://schemas.microsoft.com/office/drawing/2010/main"/>
              </a:ext>
            </a:extLst>
          </p:spPr>
        </p:pic>
      </p:grpSp>
      <p:sp>
        <p:nvSpPr>
          <p:cNvPr id="18" name="Título 1">
            <a:extLst>
              <a:ext uri="{FF2B5EF4-FFF2-40B4-BE49-F238E27FC236}">
                <a16:creationId xmlns:a16="http://schemas.microsoft.com/office/drawing/2014/main" id="{DFE88A9E-1B4B-9AD4-9593-73E1A53A0F3D}"/>
              </a:ext>
            </a:extLst>
          </p:cNvPr>
          <p:cNvSpPr txBox="1">
            <a:spLocks/>
          </p:cNvSpPr>
          <p:nvPr/>
        </p:nvSpPr>
        <p:spPr>
          <a:xfrm rot="16200000">
            <a:off x="8883080" y="3549081"/>
            <a:ext cx="6206053" cy="411784"/>
          </a:xfrm>
          <a:prstGeom prst="rect">
            <a:avLst/>
          </a:prstGeom>
        </p:spPr>
        <p:txBody>
          <a:bodyPr vert="horz" lIns="91440" tIns="45720" rIns="91440" bIns="45720" rtlCol="0" anchor="b">
            <a:no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r>
              <a:rPr lang="es-EC" sz="2000" b="1" cap="none" dirty="0">
                <a:ln w="22225">
                  <a:solidFill>
                    <a:schemeClr val="accent2"/>
                  </a:solidFill>
                  <a:prstDash val="solid"/>
                </a:ln>
                <a:solidFill>
                  <a:schemeClr val="accent2">
                    <a:lumMod val="40000"/>
                    <a:lumOff val="60000"/>
                  </a:schemeClr>
                </a:solidFill>
                <a:latin typeface="Broadway" panose="04040905080B02020502" pitchFamily="82" charset="0"/>
              </a:rPr>
              <a:t>COMISIÓN PRODUCCIÓN, RIEGO Y TURISMO</a:t>
            </a:r>
            <a:endParaRPr lang="en-US" sz="2000" b="1" cap="none" dirty="0">
              <a:ln w="22225">
                <a:solidFill>
                  <a:schemeClr val="accent2"/>
                </a:solidFill>
                <a:prstDash val="solid"/>
              </a:ln>
              <a:solidFill>
                <a:schemeClr val="accent2">
                  <a:lumMod val="40000"/>
                  <a:lumOff val="60000"/>
                </a:schemeClr>
              </a:solidFill>
              <a:latin typeface="Broadway" panose="04040905080B02020502" pitchFamily="82" charset="0"/>
            </a:endParaRPr>
          </a:p>
        </p:txBody>
      </p:sp>
    </p:spTree>
    <p:extLst>
      <p:ext uri="{BB962C8B-B14F-4D97-AF65-F5344CB8AC3E}">
        <p14:creationId xmlns:p14="http://schemas.microsoft.com/office/powerpoint/2010/main" val="206458468"/>
      </p:ext>
    </p:extLst>
  </p:cSld>
  <p:clrMapOvr>
    <a:masterClrMapping/>
  </p:clrMapOvr>
  <mc:AlternateContent xmlns:mc="http://schemas.openxmlformats.org/markup-compatibility/2006" xmlns:p14="http://schemas.microsoft.com/office/powerpoint/2010/main">
    <mc:Choice Requires="p14">
      <p:transition spd="slow" p14:dur="2000">
        <p14:ferris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a:extLst>
              <a:ext uri="{FF2B5EF4-FFF2-40B4-BE49-F238E27FC236}">
                <a16:creationId xmlns:a16="http://schemas.microsoft.com/office/drawing/2014/main" id="{7B86B9A2-59C5-50C1-FE20-14E4FD2BA986}"/>
              </a:ext>
            </a:extLst>
          </p:cNvPr>
          <p:cNvSpPr txBox="1"/>
          <p:nvPr/>
        </p:nvSpPr>
        <p:spPr>
          <a:xfrm>
            <a:off x="2288231" y="162828"/>
            <a:ext cx="8580874" cy="1200329"/>
          </a:xfrm>
          <a:prstGeom prst="rect">
            <a:avLst/>
          </a:prstGeom>
          <a:noFill/>
        </p:spPr>
        <p:txBody>
          <a:bodyPr wrap="square">
            <a:spAutoFit/>
          </a:bodyPr>
          <a:lstStyle>
            <a:defPPr>
              <a:defRPr lang="en-US"/>
            </a:defPPr>
            <a:lvl1pPr marL="457200" indent="-457200" algn="just">
              <a:buFont typeface="+mj-lt"/>
              <a:buAutoNum type="alphaLcParenR" startAt="3"/>
              <a:defRPr sz="2400" b="1">
                <a:solidFill>
                  <a:srgbClr val="000000"/>
                </a:solidFill>
                <a:latin typeface="Imprint MT Shadow" panose="04020605060303030202" pitchFamily="82" charset="0"/>
              </a:defRPr>
            </a:lvl1pPr>
          </a:lstStyle>
          <a:p>
            <a:r>
              <a:rPr lang="es-EC" dirty="0"/>
              <a:t>CUMPLIR AQUELLAS FUNCIONES QUE LE SEANEXPRESAMENTE ENCOMENDADAS POR LA JUNTA PARROQUIA RURAL</a:t>
            </a:r>
            <a:endParaRPr lang="en-US" dirty="0"/>
          </a:p>
        </p:txBody>
      </p:sp>
      <p:graphicFrame>
        <p:nvGraphicFramePr>
          <p:cNvPr id="3" name="Diagrama 2">
            <a:extLst>
              <a:ext uri="{FF2B5EF4-FFF2-40B4-BE49-F238E27FC236}">
                <a16:creationId xmlns:a16="http://schemas.microsoft.com/office/drawing/2014/main" id="{C367EEED-257C-E45A-D070-7101C394C4B6}"/>
              </a:ext>
            </a:extLst>
          </p:cNvPr>
          <p:cNvGraphicFramePr/>
          <p:nvPr>
            <p:extLst>
              <p:ext uri="{D42A27DB-BD31-4B8C-83A1-F6EECF244321}">
                <p14:modId xmlns:p14="http://schemas.microsoft.com/office/powerpoint/2010/main" val="3076467536"/>
              </p:ext>
            </p:extLst>
          </p:nvPr>
        </p:nvGraphicFramePr>
        <p:xfrm>
          <a:off x="2501906" y="1708058"/>
          <a:ext cx="3594094" cy="5295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7" name="Grupo 6">
            <a:extLst>
              <a:ext uri="{FF2B5EF4-FFF2-40B4-BE49-F238E27FC236}">
                <a16:creationId xmlns:a16="http://schemas.microsoft.com/office/drawing/2014/main" id="{1C981C10-4A16-D483-281F-C888D0E4CC62}"/>
              </a:ext>
            </a:extLst>
          </p:cNvPr>
          <p:cNvGrpSpPr/>
          <p:nvPr/>
        </p:nvGrpSpPr>
        <p:grpSpPr>
          <a:xfrm>
            <a:off x="7678461" y="1713487"/>
            <a:ext cx="3464021" cy="524160"/>
            <a:chOff x="0" y="0"/>
            <a:chExt cx="6243027" cy="524160"/>
          </a:xfrm>
          <a:scene3d>
            <a:camera prst="orthographicFront"/>
            <a:lightRig rig="flat" dir="t"/>
          </a:scene3d>
        </p:grpSpPr>
        <p:sp>
          <p:nvSpPr>
            <p:cNvPr id="8" name="Rectángulo: esquinas redondeadas 7">
              <a:extLst>
                <a:ext uri="{FF2B5EF4-FFF2-40B4-BE49-F238E27FC236}">
                  <a16:creationId xmlns:a16="http://schemas.microsoft.com/office/drawing/2014/main" id="{DDE5B426-5B7D-39AD-DB5F-0A51337B5BAD}"/>
                </a:ext>
              </a:extLst>
            </p:cNvPr>
            <p:cNvSpPr/>
            <p:nvPr/>
          </p:nvSpPr>
          <p:spPr>
            <a:xfrm>
              <a:off x="0" y="0"/>
              <a:ext cx="6243027" cy="524160"/>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0" name="Rectángulo: esquinas redondeadas 4">
              <a:extLst>
                <a:ext uri="{FF2B5EF4-FFF2-40B4-BE49-F238E27FC236}">
                  <a16:creationId xmlns:a16="http://schemas.microsoft.com/office/drawing/2014/main" id="{060523E8-D5C5-9DDF-D33F-EB32F8043FE4}"/>
                </a:ext>
              </a:extLst>
            </p:cNvPr>
            <p:cNvSpPr txBox="1"/>
            <p:nvPr/>
          </p:nvSpPr>
          <p:spPr>
            <a:xfrm>
              <a:off x="25587" y="25587"/>
              <a:ext cx="6191853" cy="47298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EC" sz="1800" dirty="0">
                  <a:solidFill>
                    <a:srgbClr val="000000"/>
                  </a:solidFill>
                  <a:effectLst/>
                  <a:latin typeface="Times New Roman" panose="02020603050405020304" pitchFamily="18" charset="0"/>
                  <a:ea typeface="Times New Roman" panose="02020603050405020304" pitchFamily="18" charset="0"/>
                </a:rPr>
                <a:t>Apoyo en mingas de limpieza de la vialidad parroquial</a:t>
              </a:r>
              <a:endParaRPr lang="en-US" sz="1800" kern="1200" dirty="0">
                <a:solidFill>
                  <a:schemeClr val="tx1"/>
                </a:solidFill>
              </a:endParaRPr>
            </a:p>
          </p:txBody>
        </p:sp>
      </p:grpSp>
      <p:grpSp>
        <p:nvGrpSpPr>
          <p:cNvPr id="14" name="Grupo 13">
            <a:extLst>
              <a:ext uri="{FF2B5EF4-FFF2-40B4-BE49-F238E27FC236}">
                <a16:creationId xmlns:a16="http://schemas.microsoft.com/office/drawing/2014/main" id="{6C5EE9F0-88FC-84E5-58B7-9C0A8E2D9468}"/>
              </a:ext>
            </a:extLst>
          </p:cNvPr>
          <p:cNvGrpSpPr/>
          <p:nvPr/>
        </p:nvGrpSpPr>
        <p:grpSpPr>
          <a:xfrm>
            <a:off x="2501906" y="2952634"/>
            <a:ext cx="3436620" cy="3724568"/>
            <a:chOff x="2659380" y="3144294"/>
            <a:chExt cx="3436620" cy="3724568"/>
          </a:xfrm>
        </p:grpSpPr>
        <p:grpSp>
          <p:nvGrpSpPr>
            <p:cNvPr id="4" name="Grupo 3">
              <a:extLst>
                <a:ext uri="{FF2B5EF4-FFF2-40B4-BE49-F238E27FC236}">
                  <a16:creationId xmlns:a16="http://schemas.microsoft.com/office/drawing/2014/main" id="{6C2D1244-A316-A618-4A9C-559918660B88}"/>
                </a:ext>
              </a:extLst>
            </p:cNvPr>
            <p:cNvGrpSpPr/>
            <p:nvPr/>
          </p:nvGrpSpPr>
          <p:grpSpPr>
            <a:xfrm>
              <a:off x="2659380" y="3144294"/>
              <a:ext cx="3436620" cy="1878330"/>
              <a:chOff x="0" y="0"/>
              <a:chExt cx="3436620" cy="1878330"/>
            </a:xfrm>
          </p:grpSpPr>
          <p:pic>
            <p:nvPicPr>
              <p:cNvPr id="5" name="Imagen 4">
                <a:extLst>
                  <a:ext uri="{FF2B5EF4-FFF2-40B4-BE49-F238E27FC236}">
                    <a16:creationId xmlns:a16="http://schemas.microsoft.com/office/drawing/2014/main" id="{520F8A1D-3802-F9B9-8C5E-EBB25C267468}"/>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09700" y="358140"/>
                <a:ext cx="2026920" cy="1520190"/>
              </a:xfrm>
              <a:prstGeom prst="rect">
                <a:avLst/>
              </a:prstGeom>
              <a:noFill/>
              <a:ln>
                <a:solidFill>
                  <a:schemeClr val="tx1">
                    <a:lumMod val="95000"/>
                    <a:lumOff val="5000"/>
                  </a:schemeClr>
                </a:solidFill>
              </a:ln>
            </p:spPr>
          </p:pic>
          <p:pic>
            <p:nvPicPr>
              <p:cNvPr id="6" name="Imagen 5">
                <a:extLst>
                  <a:ext uri="{FF2B5EF4-FFF2-40B4-BE49-F238E27FC236}">
                    <a16:creationId xmlns:a16="http://schemas.microsoft.com/office/drawing/2014/main" id="{79146AB4-71F3-22D2-7443-3335515EDB81}"/>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409700" cy="1878330"/>
              </a:xfrm>
              <a:prstGeom prst="rect">
                <a:avLst/>
              </a:prstGeom>
              <a:noFill/>
              <a:ln>
                <a:solidFill>
                  <a:schemeClr val="tx1">
                    <a:lumMod val="95000"/>
                    <a:lumOff val="5000"/>
                  </a:schemeClr>
                </a:solidFill>
              </a:ln>
            </p:spPr>
          </p:pic>
        </p:grpSp>
        <p:pic>
          <p:nvPicPr>
            <p:cNvPr id="12" name="Imagen 11" descr="Image">
              <a:extLst>
                <a:ext uri="{FF2B5EF4-FFF2-40B4-BE49-F238E27FC236}">
                  <a16:creationId xmlns:a16="http://schemas.microsoft.com/office/drawing/2014/main" id="{DA37987A-30B7-D3E0-C190-F97E2C03B217}"/>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b="27310"/>
            <a:stretch/>
          </p:blipFill>
          <p:spPr bwMode="auto">
            <a:xfrm>
              <a:off x="2659380" y="5022624"/>
              <a:ext cx="3436620" cy="1846238"/>
            </a:xfrm>
            <a:prstGeom prst="rect">
              <a:avLst/>
            </a:prstGeom>
            <a:noFill/>
            <a:ln>
              <a:solidFill>
                <a:schemeClr val="tx1">
                  <a:lumMod val="95000"/>
                  <a:lumOff val="5000"/>
                </a:schemeClr>
              </a:solidFill>
            </a:ln>
            <a:extLst>
              <a:ext uri="{53640926-AAD7-44D8-BBD7-CCE9431645EC}">
                <a14:shadowObscured xmlns:a14="http://schemas.microsoft.com/office/drawing/2010/main"/>
              </a:ext>
            </a:extLst>
          </p:spPr>
        </p:pic>
      </p:grpSp>
      <p:grpSp>
        <p:nvGrpSpPr>
          <p:cNvPr id="16" name="Grupo 15">
            <a:extLst>
              <a:ext uri="{FF2B5EF4-FFF2-40B4-BE49-F238E27FC236}">
                <a16:creationId xmlns:a16="http://schemas.microsoft.com/office/drawing/2014/main" id="{0EEC17C1-4389-C242-B15F-67F1FE3B89E9}"/>
              </a:ext>
            </a:extLst>
          </p:cNvPr>
          <p:cNvGrpSpPr/>
          <p:nvPr/>
        </p:nvGrpSpPr>
        <p:grpSpPr>
          <a:xfrm>
            <a:off x="7532722" y="3429000"/>
            <a:ext cx="3791937" cy="3199974"/>
            <a:chOff x="3109896" y="8135"/>
            <a:chExt cx="3893323" cy="3286039"/>
          </a:xfrm>
        </p:grpSpPr>
        <p:pic>
          <p:nvPicPr>
            <p:cNvPr id="18" name="Imagen 17">
              <a:extLst>
                <a:ext uri="{FF2B5EF4-FFF2-40B4-BE49-F238E27FC236}">
                  <a16:creationId xmlns:a16="http://schemas.microsoft.com/office/drawing/2014/main" id="{9F65107A-5FD6-F82B-16CA-A610E6B32B4A}"/>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369689" y="8135"/>
              <a:ext cx="1633530" cy="2694041"/>
            </a:xfrm>
            <a:prstGeom prst="rect">
              <a:avLst/>
            </a:prstGeom>
            <a:noFill/>
            <a:ln>
              <a:solidFill>
                <a:schemeClr val="accent6">
                  <a:lumMod val="50000"/>
                </a:schemeClr>
              </a:solidFill>
            </a:ln>
          </p:spPr>
        </p:pic>
        <p:pic>
          <p:nvPicPr>
            <p:cNvPr id="20" name="Imagen 19">
              <a:extLst>
                <a:ext uri="{FF2B5EF4-FFF2-40B4-BE49-F238E27FC236}">
                  <a16:creationId xmlns:a16="http://schemas.microsoft.com/office/drawing/2014/main" id="{DE1C77BB-4C5E-E9CD-4AEC-A17281F6BF84}"/>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109897" y="1600008"/>
              <a:ext cx="2259793" cy="1694166"/>
            </a:xfrm>
            <a:prstGeom prst="rect">
              <a:avLst/>
            </a:prstGeom>
            <a:noFill/>
            <a:ln>
              <a:solidFill>
                <a:schemeClr val="tx1"/>
              </a:solidFill>
            </a:ln>
          </p:spPr>
        </p:pic>
        <p:pic>
          <p:nvPicPr>
            <p:cNvPr id="30" name="Imagen 29">
              <a:extLst>
                <a:ext uri="{FF2B5EF4-FFF2-40B4-BE49-F238E27FC236}">
                  <a16:creationId xmlns:a16="http://schemas.microsoft.com/office/drawing/2014/main" id="{82EA54C9-7AAD-F226-42F3-20C38F20E624}"/>
                </a:ext>
              </a:extLst>
            </p:cNvPr>
            <p:cNvPicPr>
              <a:picLocks noChangeAspect="1"/>
            </p:cNvPicPr>
            <p:nvPr/>
          </p:nvPicPr>
          <p:blipFill rotWithShape="1">
            <a:blip r:embed="rId12">
              <a:extLst>
                <a:ext uri="{28A0092B-C50C-407E-A947-70E740481C1C}">
                  <a14:useLocalDpi xmlns:a14="http://schemas.microsoft.com/office/drawing/2010/main" val="0"/>
                </a:ext>
              </a:extLst>
            </a:blip>
            <a:srcRect l="14474" r="5621"/>
            <a:stretch/>
          </p:blipFill>
          <p:spPr bwMode="auto">
            <a:xfrm>
              <a:off x="3109896" y="8135"/>
              <a:ext cx="2259793" cy="1591873"/>
            </a:xfrm>
            <a:prstGeom prst="rect">
              <a:avLst/>
            </a:prstGeom>
            <a:noFill/>
            <a:ln>
              <a:solidFill>
                <a:schemeClr val="tx1"/>
              </a:solidFill>
            </a:ln>
          </p:spPr>
        </p:pic>
      </p:grpSp>
      <p:sp>
        <p:nvSpPr>
          <p:cNvPr id="31" name="Título 1">
            <a:extLst>
              <a:ext uri="{FF2B5EF4-FFF2-40B4-BE49-F238E27FC236}">
                <a16:creationId xmlns:a16="http://schemas.microsoft.com/office/drawing/2014/main" id="{0C7D0054-2F9C-E46E-75D2-203B8475313A}"/>
              </a:ext>
            </a:extLst>
          </p:cNvPr>
          <p:cNvSpPr txBox="1">
            <a:spLocks/>
          </p:cNvSpPr>
          <p:nvPr/>
        </p:nvSpPr>
        <p:spPr>
          <a:xfrm rot="16200000">
            <a:off x="8883080" y="3549081"/>
            <a:ext cx="6206053" cy="411784"/>
          </a:xfrm>
          <a:prstGeom prst="rect">
            <a:avLst/>
          </a:prstGeom>
        </p:spPr>
        <p:txBody>
          <a:bodyPr vert="horz" lIns="91440" tIns="45720" rIns="91440" bIns="45720" rtlCol="0" anchor="b">
            <a:no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r>
              <a:rPr lang="es-EC" sz="2000" b="1" cap="none" dirty="0">
                <a:ln w="22225">
                  <a:solidFill>
                    <a:schemeClr val="accent2"/>
                  </a:solidFill>
                  <a:prstDash val="solid"/>
                </a:ln>
                <a:solidFill>
                  <a:schemeClr val="accent2">
                    <a:lumMod val="40000"/>
                    <a:lumOff val="60000"/>
                  </a:schemeClr>
                </a:solidFill>
                <a:latin typeface="Broadway" panose="04040905080B02020502" pitchFamily="82" charset="0"/>
              </a:rPr>
              <a:t>COMISIÓN PRODUCCIÓN, RIEGO Y TURISMO</a:t>
            </a:r>
            <a:endParaRPr lang="en-US" sz="2000" b="1" cap="none" dirty="0">
              <a:ln w="22225">
                <a:solidFill>
                  <a:schemeClr val="accent2"/>
                </a:solidFill>
                <a:prstDash val="solid"/>
              </a:ln>
              <a:solidFill>
                <a:schemeClr val="accent2">
                  <a:lumMod val="40000"/>
                  <a:lumOff val="60000"/>
                </a:schemeClr>
              </a:solidFill>
              <a:latin typeface="Broadway" panose="04040905080B02020502" pitchFamily="82" charset="0"/>
            </a:endParaRPr>
          </a:p>
        </p:txBody>
      </p:sp>
      <p:sp>
        <p:nvSpPr>
          <p:cNvPr id="32" name="Flecha: a la derecha 31">
            <a:extLst>
              <a:ext uri="{FF2B5EF4-FFF2-40B4-BE49-F238E27FC236}">
                <a16:creationId xmlns:a16="http://schemas.microsoft.com/office/drawing/2014/main" id="{BC2449A8-1AE6-5756-2AA1-00266C2AD086}"/>
              </a:ext>
            </a:extLst>
          </p:cNvPr>
          <p:cNvSpPr/>
          <p:nvPr/>
        </p:nvSpPr>
        <p:spPr>
          <a:xfrm rot="5400000">
            <a:off x="3964301" y="2580728"/>
            <a:ext cx="669303" cy="33152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lecha: a la derecha 32">
            <a:extLst>
              <a:ext uri="{FF2B5EF4-FFF2-40B4-BE49-F238E27FC236}">
                <a16:creationId xmlns:a16="http://schemas.microsoft.com/office/drawing/2014/main" id="{5EFDC8B3-BF6C-6BB2-64A4-691AF2E6D649}"/>
              </a:ext>
            </a:extLst>
          </p:cNvPr>
          <p:cNvSpPr/>
          <p:nvPr/>
        </p:nvSpPr>
        <p:spPr>
          <a:xfrm rot="5400000">
            <a:off x="9075820" y="2608889"/>
            <a:ext cx="669303" cy="33152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56544503"/>
      </p:ext>
    </p:extLst>
  </p:cSld>
  <p:clrMapOvr>
    <a:masterClrMapping/>
  </p:clrMapOvr>
  <p:transition spd="slow">
    <p:randomBa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E0BF932E-267F-765D-2BC6-0FEBFEF78DDC}"/>
              </a:ext>
            </a:extLst>
          </p:cNvPr>
          <p:cNvGrpSpPr/>
          <p:nvPr/>
        </p:nvGrpSpPr>
        <p:grpSpPr>
          <a:xfrm>
            <a:off x="2974486" y="465108"/>
            <a:ext cx="6243027" cy="524160"/>
            <a:chOff x="0" y="0"/>
            <a:chExt cx="6243027" cy="524160"/>
          </a:xfrm>
          <a:scene3d>
            <a:camera prst="orthographicFront"/>
            <a:lightRig rig="flat" dir="t"/>
          </a:scene3d>
        </p:grpSpPr>
        <p:sp>
          <p:nvSpPr>
            <p:cNvPr id="8" name="Rectángulo: esquinas redondeadas 7">
              <a:extLst>
                <a:ext uri="{FF2B5EF4-FFF2-40B4-BE49-F238E27FC236}">
                  <a16:creationId xmlns:a16="http://schemas.microsoft.com/office/drawing/2014/main" id="{BEB3C9D2-427A-4222-5EBD-40CB581FF9CA}"/>
                </a:ext>
              </a:extLst>
            </p:cNvPr>
            <p:cNvSpPr/>
            <p:nvPr/>
          </p:nvSpPr>
          <p:spPr>
            <a:xfrm>
              <a:off x="0" y="0"/>
              <a:ext cx="6243027" cy="524160"/>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9" name="Rectángulo: esquinas redondeadas 4">
              <a:extLst>
                <a:ext uri="{FF2B5EF4-FFF2-40B4-BE49-F238E27FC236}">
                  <a16:creationId xmlns:a16="http://schemas.microsoft.com/office/drawing/2014/main" id="{0CE5EE9A-1079-39E9-D1FE-5EF62D7DE441}"/>
                </a:ext>
              </a:extLst>
            </p:cNvPr>
            <p:cNvSpPr txBox="1"/>
            <p:nvPr/>
          </p:nvSpPr>
          <p:spPr>
            <a:xfrm>
              <a:off x="25587" y="25587"/>
              <a:ext cx="6191853" cy="47298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EC" sz="1800" i="1" dirty="0">
                  <a:solidFill>
                    <a:srgbClr val="000000"/>
                  </a:solidFill>
                  <a:effectLst/>
                  <a:latin typeface="Times New Roman" panose="02020603050405020304" pitchFamily="18" charset="0"/>
                  <a:ea typeface="Times New Roman" panose="02020603050405020304" pitchFamily="18" charset="0"/>
                </a:rPr>
                <a:t>Coordinar actividades de recolección de estiércol para abono orgánico</a:t>
              </a:r>
              <a:endParaRPr lang="en-US" sz="1800" kern="1200" dirty="0">
                <a:solidFill>
                  <a:schemeClr val="tx1"/>
                </a:solidFill>
              </a:endParaRPr>
            </a:p>
          </p:txBody>
        </p:sp>
      </p:grpSp>
      <p:grpSp>
        <p:nvGrpSpPr>
          <p:cNvPr id="10" name="Grupo 9">
            <a:extLst>
              <a:ext uri="{FF2B5EF4-FFF2-40B4-BE49-F238E27FC236}">
                <a16:creationId xmlns:a16="http://schemas.microsoft.com/office/drawing/2014/main" id="{C9E17277-FEAF-4683-6A9B-39ADC3FB0668}"/>
              </a:ext>
            </a:extLst>
          </p:cNvPr>
          <p:cNvGrpSpPr/>
          <p:nvPr/>
        </p:nvGrpSpPr>
        <p:grpSpPr>
          <a:xfrm>
            <a:off x="1968959" y="3754973"/>
            <a:ext cx="6243027" cy="524160"/>
            <a:chOff x="0" y="0"/>
            <a:chExt cx="6243027" cy="524160"/>
          </a:xfrm>
          <a:scene3d>
            <a:camera prst="orthographicFront"/>
            <a:lightRig rig="flat" dir="t"/>
          </a:scene3d>
        </p:grpSpPr>
        <p:sp>
          <p:nvSpPr>
            <p:cNvPr id="11" name="Rectángulo: esquinas redondeadas 10">
              <a:extLst>
                <a:ext uri="{FF2B5EF4-FFF2-40B4-BE49-F238E27FC236}">
                  <a16:creationId xmlns:a16="http://schemas.microsoft.com/office/drawing/2014/main" id="{5CACE0D0-DF9F-15BB-87AD-EA00BF24169D}"/>
                </a:ext>
              </a:extLst>
            </p:cNvPr>
            <p:cNvSpPr/>
            <p:nvPr/>
          </p:nvSpPr>
          <p:spPr>
            <a:xfrm>
              <a:off x="0" y="0"/>
              <a:ext cx="6243027" cy="524160"/>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2" name="Rectángulo: esquinas redondeadas 4">
              <a:extLst>
                <a:ext uri="{FF2B5EF4-FFF2-40B4-BE49-F238E27FC236}">
                  <a16:creationId xmlns:a16="http://schemas.microsoft.com/office/drawing/2014/main" id="{651A7E7D-66BE-E001-8DBC-4CF9F24A4A37}"/>
                </a:ext>
              </a:extLst>
            </p:cNvPr>
            <p:cNvSpPr txBox="1"/>
            <p:nvPr/>
          </p:nvSpPr>
          <p:spPr>
            <a:xfrm>
              <a:off x="25587" y="25587"/>
              <a:ext cx="6191853" cy="47298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EC" sz="1800" i="1" dirty="0">
                  <a:solidFill>
                    <a:srgbClr val="000000"/>
                  </a:solidFill>
                  <a:effectLst/>
                  <a:latin typeface="Times New Roman" panose="02020603050405020304" pitchFamily="18" charset="0"/>
                  <a:ea typeface="Times New Roman" panose="02020603050405020304" pitchFamily="18" charset="0"/>
                </a:rPr>
                <a:t>Siembra de plantas ornamentales en espacios públicos de la parroquia Tacamoros </a:t>
              </a:r>
              <a:endParaRPr lang="en-US" sz="1800" kern="1200" dirty="0">
                <a:solidFill>
                  <a:schemeClr val="tx1"/>
                </a:solidFill>
              </a:endParaRPr>
            </a:p>
          </p:txBody>
        </p:sp>
      </p:grpSp>
      <p:grpSp>
        <p:nvGrpSpPr>
          <p:cNvPr id="16" name="Grupo 15">
            <a:extLst>
              <a:ext uri="{FF2B5EF4-FFF2-40B4-BE49-F238E27FC236}">
                <a16:creationId xmlns:a16="http://schemas.microsoft.com/office/drawing/2014/main" id="{2A1BA5E4-F47A-D7EC-81EA-DDE701F80E80}"/>
              </a:ext>
            </a:extLst>
          </p:cNvPr>
          <p:cNvGrpSpPr/>
          <p:nvPr/>
        </p:nvGrpSpPr>
        <p:grpSpPr>
          <a:xfrm>
            <a:off x="5353381" y="1225761"/>
            <a:ext cx="5864505" cy="2082621"/>
            <a:chOff x="0" y="-1"/>
            <a:chExt cx="4935302" cy="1752601"/>
          </a:xfrm>
        </p:grpSpPr>
        <p:pic>
          <p:nvPicPr>
            <p:cNvPr id="17" name="Imagen 16">
              <a:extLst>
                <a:ext uri="{FF2B5EF4-FFF2-40B4-BE49-F238E27FC236}">
                  <a16:creationId xmlns:a16="http://schemas.microsoft.com/office/drawing/2014/main" id="{7EC14EAA-E5DD-6180-0330-99D288F0841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25880" y="-1"/>
              <a:ext cx="3609422" cy="1752600"/>
            </a:xfrm>
            <a:prstGeom prst="rect">
              <a:avLst/>
            </a:prstGeom>
            <a:noFill/>
            <a:ln>
              <a:solidFill>
                <a:schemeClr val="accent6">
                  <a:lumMod val="50000"/>
                </a:schemeClr>
              </a:solidFill>
            </a:ln>
          </p:spPr>
        </p:pic>
        <p:pic>
          <p:nvPicPr>
            <p:cNvPr id="18" name="Imagen 17">
              <a:extLst>
                <a:ext uri="{FF2B5EF4-FFF2-40B4-BE49-F238E27FC236}">
                  <a16:creationId xmlns:a16="http://schemas.microsoft.com/office/drawing/2014/main" id="{EE7C5A82-8E67-E02A-52DF-E0C793541D7B}"/>
                </a:ext>
              </a:extLst>
            </p:cNvPr>
            <p:cNvPicPr>
              <a:picLocks noChangeAspect="1"/>
            </p:cNvPicPr>
            <p:nvPr/>
          </p:nvPicPr>
          <p:blipFill rotWithShape="1">
            <a:blip r:embed="rId3">
              <a:extLst>
                <a:ext uri="{28A0092B-C50C-407E-A947-70E740481C1C}">
                  <a14:useLocalDpi xmlns:a14="http://schemas.microsoft.com/office/drawing/2010/main" val="0"/>
                </a:ext>
              </a:extLst>
            </a:blip>
            <a:srcRect t="10329" b="25471"/>
            <a:stretch/>
          </p:blipFill>
          <p:spPr bwMode="auto">
            <a:xfrm>
              <a:off x="0" y="0"/>
              <a:ext cx="1325245" cy="1752600"/>
            </a:xfrm>
            <a:prstGeom prst="rect">
              <a:avLst/>
            </a:prstGeom>
            <a:noFill/>
            <a:ln>
              <a:solidFill>
                <a:schemeClr val="accent6">
                  <a:lumMod val="50000"/>
                </a:schemeClr>
              </a:solidFill>
            </a:ln>
            <a:extLst>
              <a:ext uri="{53640926-AAD7-44D8-BBD7-CCE9431645EC}">
                <a14:shadowObscured xmlns:a14="http://schemas.microsoft.com/office/drawing/2010/main"/>
              </a:ext>
            </a:extLst>
          </p:spPr>
        </p:pic>
      </p:grpSp>
      <p:grpSp>
        <p:nvGrpSpPr>
          <p:cNvPr id="19" name="Grupo 18">
            <a:extLst>
              <a:ext uri="{FF2B5EF4-FFF2-40B4-BE49-F238E27FC236}">
                <a16:creationId xmlns:a16="http://schemas.microsoft.com/office/drawing/2014/main" id="{B623282B-6AFA-978B-D60B-6216E4939BB9}"/>
              </a:ext>
            </a:extLst>
          </p:cNvPr>
          <p:cNvGrpSpPr/>
          <p:nvPr/>
        </p:nvGrpSpPr>
        <p:grpSpPr>
          <a:xfrm>
            <a:off x="4900293" y="4477732"/>
            <a:ext cx="6598758" cy="2202219"/>
            <a:chOff x="0" y="0"/>
            <a:chExt cx="5508625" cy="1838325"/>
          </a:xfrm>
        </p:grpSpPr>
        <p:pic>
          <p:nvPicPr>
            <p:cNvPr id="20" name="Imagen 19">
              <a:extLst>
                <a:ext uri="{FF2B5EF4-FFF2-40B4-BE49-F238E27FC236}">
                  <a16:creationId xmlns:a16="http://schemas.microsoft.com/office/drawing/2014/main" id="{3EA6D912-8BB0-319D-096E-ABD39D208DA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379220" cy="1838325"/>
            </a:xfrm>
            <a:prstGeom prst="rect">
              <a:avLst/>
            </a:prstGeom>
            <a:noFill/>
            <a:ln>
              <a:solidFill>
                <a:schemeClr val="tx1">
                  <a:lumMod val="95000"/>
                  <a:lumOff val="5000"/>
                </a:schemeClr>
              </a:solidFill>
            </a:ln>
          </p:spPr>
        </p:pic>
        <p:pic>
          <p:nvPicPr>
            <p:cNvPr id="21" name="Imagen 20">
              <a:extLst>
                <a:ext uri="{FF2B5EF4-FFF2-40B4-BE49-F238E27FC236}">
                  <a16:creationId xmlns:a16="http://schemas.microsoft.com/office/drawing/2014/main" id="{0E78128A-5CCB-4989-067C-2B08E49EF04B}"/>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379220" y="0"/>
              <a:ext cx="1378585" cy="1838325"/>
            </a:xfrm>
            <a:prstGeom prst="rect">
              <a:avLst/>
            </a:prstGeom>
            <a:noFill/>
            <a:ln>
              <a:solidFill>
                <a:schemeClr val="tx1">
                  <a:lumMod val="95000"/>
                  <a:lumOff val="5000"/>
                </a:schemeClr>
              </a:solidFill>
            </a:ln>
          </p:spPr>
        </p:pic>
        <p:pic>
          <p:nvPicPr>
            <p:cNvPr id="22" name="Imagen 21">
              <a:extLst>
                <a:ext uri="{FF2B5EF4-FFF2-40B4-BE49-F238E27FC236}">
                  <a16:creationId xmlns:a16="http://schemas.microsoft.com/office/drawing/2014/main" id="{F4F7381A-89B4-03A4-B261-5A02BD663E5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750820" y="0"/>
              <a:ext cx="1378585" cy="1838325"/>
            </a:xfrm>
            <a:prstGeom prst="rect">
              <a:avLst/>
            </a:prstGeom>
            <a:noFill/>
            <a:ln>
              <a:solidFill>
                <a:schemeClr val="tx1">
                  <a:lumMod val="95000"/>
                  <a:lumOff val="5000"/>
                </a:schemeClr>
              </a:solidFill>
            </a:ln>
          </p:spPr>
        </p:pic>
        <p:pic>
          <p:nvPicPr>
            <p:cNvPr id="23" name="Imagen 22">
              <a:extLst>
                <a:ext uri="{FF2B5EF4-FFF2-40B4-BE49-F238E27FC236}">
                  <a16:creationId xmlns:a16="http://schemas.microsoft.com/office/drawing/2014/main" id="{510D89A2-9B5C-65B7-ACC5-E651278968D3}"/>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130040" y="0"/>
              <a:ext cx="1378585" cy="1838325"/>
            </a:xfrm>
            <a:prstGeom prst="rect">
              <a:avLst/>
            </a:prstGeom>
            <a:noFill/>
            <a:ln>
              <a:solidFill>
                <a:schemeClr val="tx1">
                  <a:lumMod val="95000"/>
                  <a:lumOff val="5000"/>
                </a:schemeClr>
              </a:solidFill>
            </a:ln>
          </p:spPr>
        </p:pic>
      </p:grpSp>
      <p:sp>
        <p:nvSpPr>
          <p:cNvPr id="24" name="Título 1">
            <a:extLst>
              <a:ext uri="{FF2B5EF4-FFF2-40B4-BE49-F238E27FC236}">
                <a16:creationId xmlns:a16="http://schemas.microsoft.com/office/drawing/2014/main" id="{C7C9A170-A6D5-441C-6C6F-1BACC803AF2C}"/>
              </a:ext>
            </a:extLst>
          </p:cNvPr>
          <p:cNvSpPr txBox="1">
            <a:spLocks/>
          </p:cNvSpPr>
          <p:nvPr/>
        </p:nvSpPr>
        <p:spPr>
          <a:xfrm rot="16200000">
            <a:off x="8883080" y="3549081"/>
            <a:ext cx="6206053" cy="411784"/>
          </a:xfrm>
          <a:prstGeom prst="rect">
            <a:avLst/>
          </a:prstGeom>
        </p:spPr>
        <p:txBody>
          <a:bodyPr vert="horz" lIns="91440" tIns="45720" rIns="91440" bIns="45720" rtlCol="0" anchor="b">
            <a:no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r>
              <a:rPr lang="es-EC" sz="2000" b="1" cap="none" dirty="0">
                <a:ln w="22225">
                  <a:solidFill>
                    <a:schemeClr val="accent2"/>
                  </a:solidFill>
                  <a:prstDash val="solid"/>
                </a:ln>
                <a:solidFill>
                  <a:schemeClr val="accent2">
                    <a:lumMod val="40000"/>
                    <a:lumOff val="60000"/>
                  </a:schemeClr>
                </a:solidFill>
                <a:latin typeface="Broadway" panose="04040905080B02020502" pitchFamily="82" charset="0"/>
              </a:rPr>
              <a:t>COMISIÓN PRODUCCIÓN, RIEGO Y TURISMO</a:t>
            </a:r>
            <a:endParaRPr lang="en-US" sz="2000" b="1" cap="none" dirty="0">
              <a:ln w="22225">
                <a:solidFill>
                  <a:schemeClr val="accent2"/>
                </a:solidFill>
                <a:prstDash val="solid"/>
              </a:ln>
              <a:solidFill>
                <a:schemeClr val="accent2">
                  <a:lumMod val="40000"/>
                  <a:lumOff val="60000"/>
                </a:schemeClr>
              </a:solidFill>
              <a:latin typeface="Broadway" panose="04040905080B02020502" pitchFamily="82" charset="0"/>
            </a:endParaRPr>
          </a:p>
        </p:txBody>
      </p:sp>
      <p:sp>
        <p:nvSpPr>
          <p:cNvPr id="25" name="Flecha: a la izquierda y arriba 24">
            <a:extLst>
              <a:ext uri="{FF2B5EF4-FFF2-40B4-BE49-F238E27FC236}">
                <a16:creationId xmlns:a16="http://schemas.microsoft.com/office/drawing/2014/main" id="{22EF14F6-AA44-7528-E08B-67253AE70C2B}"/>
              </a:ext>
            </a:extLst>
          </p:cNvPr>
          <p:cNvSpPr/>
          <p:nvPr/>
        </p:nvSpPr>
        <p:spPr>
          <a:xfrm rot="5400000">
            <a:off x="3681490" y="1230201"/>
            <a:ext cx="1395167" cy="1386287"/>
          </a:xfrm>
          <a:prstGeom prst="leftUpArrow">
            <a:avLst>
              <a:gd name="adj1" fmla="val 12721"/>
              <a:gd name="adj2" fmla="val 20580"/>
              <a:gd name="adj3" fmla="val 2092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lecha: a la izquierda y arriba 25">
            <a:extLst>
              <a:ext uri="{FF2B5EF4-FFF2-40B4-BE49-F238E27FC236}">
                <a16:creationId xmlns:a16="http://schemas.microsoft.com/office/drawing/2014/main" id="{ECD8BE28-86A9-4754-E623-6C7DEB1EDC7D}"/>
              </a:ext>
            </a:extLst>
          </p:cNvPr>
          <p:cNvSpPr/>
          <p:nvPr/>
        </p:nvSpPr>
        <p:spPr>
          <a:xfrm rot="5400000">
            <a:off x="3187234" y="4693489"/>
            <a:ext cx="1395167" cy="1386287"/>
          </a:xfrm>
          <a:prstGeom prst="leftUpArrow">
            <a:avLst>
              <a:gd name="adj1" fmla="val 12721"/>
              <a:gd name="adj2" fmla="val 20580"/>
              <a:gd name="adj3" fmla="val 2092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927741"/>
      </p:ext>
    </p:extLst>
  </p:cSld>
  <p:clrMapOvr>
    <a:masterClrMapping/>
  </p:clrMapOvr>
  <p:transition spd="slow">
    <p:comb/>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upo 12">
            <a:extLst>
              <a:ext uri="{FF2B5EF4-FFF2-40B4-BE49-F238E27FC236}">
                <a16:creationId xmlns:a16="http://schemas.microsoft.com/office/drawing/2014/main" id="{D38DD08F-342B-31E9-18D8-86E31D8790AE}"/>
              </a:ext>
            </a:extLst>
          </p:cNvPr>
          <p:cNvGrpSpPr/>
          <p:nvPr/>
        </p:nvGrpSpPr>
        <p:grpSpPr>
          <a:xfrm>
            <a:off x="2441872" y="406298"/>
            <a:ext cx="4411416" cy="434118"/>
            <a:chOff x="0" y="0"/>
            <a:chExt cx="6243027" cy="524160"/>
          </a:xfrm>
          <a:scene3d>
            <a:camera prst="orthographicFront"/>
            <a:lightRig rig="flat" dir="t"/>
          </a:scene3d>
        </p:grpSpPr>
        <p:sp>
          <p:nvSpPr>
            <p:cNvPr id="14" name="Rectángulo: esquinas redondeadas 13">
              <a:extLst>
                <a:ext uri="{FF2B5EF4-FFF2-40B4-BE49-F238E27FC236}">
                  <a16:creationId xmlns:a16="http://schemas.microsoft.com/office/drawing/2014/main" id="{24E4806E-E9B2-BD5D-8854-734066A798E3}"/>
                </a:ext>
              </a:extLst>
            </p:cNvPr>
            <p:cNvSpPr/>
            <p:nvPr/>
          </p:nvSpPr>
          <p:spPr>
            <a:xfrm>
              <a:off x="0" y="0"/>
              <a:ext cx="6243027" cy="524160"/>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5" name="Rectángulo: esquinas redondeadas 4">
              <a:extLst>
                <a:ext uri="{FF2B5EF4-FFF2-40B4-BE49-F238E27FC236}">
                  <a16:creationId xmlns:a16="http://schemas.microsoft.com/office/drawing/2014/main" id="{8B153580-FC15-F792-0EB6-F7DC52D7FB7E}"/>
                </a:ext>
              </a:extLst>
            </p:cNvPr>
            <p:cNvSpPr txBox="1"/>
            <p:nvPr/>
          </p:nvSpPr>
          <p:spPr>
            <a:xfrm>
              <a:off x="25587" y="25587"/>
              <a:ext cx="6191853" cy="47298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EC" sz="1800" i="1" dirty="0">
                  <a:solidFill>
                    <a:srgbClr val="000000"/>
                  </a:solidFill>
                  <a:effectLst/>
                  <a:latin typeface="Times New Roman" panose="02020603050405020304" pitchFamily="18" charset="0"/>
                  <a:ea typeface="Times New Roman" panose="02020603050405020304" pitchFamily="18" charset="0"/>
                </a:rPr>
                <a:t>Trasplante de plántulas de café tipo Sidra</a:t>
              </a:r>
              <a:endParaRPr lang="en-US" sz="1800" kern="1200" dirty="0">
                <a:solidFill>
                  <a:schemeClr val="tx1"/>
                </a:solidFill>
              </a:endParaRPr>
            </a:p>
          </p:txBody>
        </p:sp>
      </p:grpSp>
      <p:grpSp>
        <p:nvGrpSpPr>
          <p:cNvPr id="4" name="Grupo 3">
            <a:extLst>
              <a:ext uri="{FF2B5EF4-FFF2-40B4-BE49-F238E27FC236}">
                <a16:creationId xmlns:a16="http://schemas.microsoft.com/office/drawing/2014/main" id="{B332EB3D-AC3D-CAD2-BE0D-BB87BFE3EB74}"/>
              </a:ext>
            </a:extLst>
          </p:cNvPr>
          <p:cNvGrpSpPr/>
          <p:nvPr/>
        </p:nvGrpSpPr>
        <p:grpSpPr>
          <a:xfrm>
            <a:off x="1518801" y="4087946"/>
            <a:ext cx="2439642" cy="1700452"/>
            <a:chOff x="0" y="0"/>
            <a:chExt cx="6243027" cy="524160"/>
          </a:xfrm>
          <a:scene3d>
            <a:camera prst="orthographicFront"/>
            <a:lightRig rig="flat" dir="t"/>
          </a:scene3d>
        </p:grpSpPr>
        <p:sp>
          <p:nvSpPr>
            <p:cNvPr id="5" name="Rectángulo: esquinas redondeadas 4">
              <a:extLst>
                <a:ext uri="{FF2B5EF4-FFF2-40B4-BE49-F238E27FC236}">
                  <a16:creationId xmlns:a16="http://schemas.microsoft.com/office/drawing/2014/main" id="{80583502-A5F3-2E0C-05E1-131F8DAD49DF}"/>
                </a:ext>
              </a:extLst>
            </p:cNvPr>
            <p:cNvSpPr/>
            <p:nvPr/>
          </p:nvSpPr>
          <p:spPr>
            <a:xfrm>
              <a:off x="0" y="0"/>
              <a:ext cx="6243027" cy="524160"/>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6" name="Rectángulo: esquinas redondeadas 4">
              <a:extLst>
                <a:ext uri="{FF2B5EF4-FFF2-40B4-BE49-F238E27FC236}">
                  <a16:creationId xmlns:a16="http://schemas.microsoft.com/office/drawing/2014/main" id="{8041F1FF-34FC-EEBB-96EC-46FE8AA40636}"/>
                </a:ext>
              </a:extLst>
            </p:cNvPr>
            <p:cNvSpPr txBox="1"/>
            <p:nvPr/>
          </p:nvSpPr>
          <p:spPr>
            <a:xfrm>
              <a:off x="25587" y="25587"/>
              <a:ext cx="6191853" cy="47298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EC" sz="1800" i="1" dirty="0">
                  <a:solidFill>
                    <a:srgbClr val="000000"/>
                  </a:solidFill>
                  <a:effectLst/>
                  <a:latin typeface="Times New Roman" panose="02020603050405020304" pitchFamily="18" charset="0"/>
                  <a:ea typeface="Times New Roman" panose="02020603050405020304" pitchFamily="18" charset="0"/>
                </a:rPr>
                <a:t>Entrega de plantas frutales y ornamentales a la ciudadanía de la parroquia Tacamoros</a:t>
              </a:r>
              <a:endParaRPr lang="en-US" sz="1800" kern="1200" dirty="0">
                <a:solidFill>
                  <a:schemeClr val="tx1"/>
                </a:solidFill>
              </a:endParaRPr>
            </a:p>
          </p:txBody>
        </p:sp>
      </p:grpSp>
      <p:grpSp>
        <p:nvGrpSpPr>
          <p:cNvPr id="7" name="Grupo 6">
            <a:extLst>
              <a:ext uri="{FF2B5EF4-FFF2-40B4-BE49-F238E27FC236}">
                <a16:creationId xmlns:a16="http://schemas.microsoft.com/office/drawing/2014/main" id="{2DACEE54-50F2-0BAC-528D-15C59196F0F3}"/>
              </a:ext>
            </a:extLst>
          </p:cNvPr>
          <p:cNvGrpSpPr/>
          <p:nvPr/>
        </p:nvGrpSpPr>
        <p:grpSpPr>
          <a:xfrm>
            <a:off x="3527505" y="1069602"/>
            <a:ext cx="8077741" cy="1923817"/>
            <a:chOff x="0" y="0"/>
            <a:chExt cx="6718935" cy="1600200"/>
          </a:xfrm>
        </p:grpSpPr>
        <p:grpSp>
          <p:nvGrpSpPr>
            <p:cNvPr id="8" name="Grupo 7">
              <a:extLst>
                <a:ext uri="{FF2B5EF4-FFF2-40B4-BE49-F238E27FC236}">
                  <a16:creationId xmlns:a16="http://schemas.microsoft.com/office/drawing/2014/main" id="{8914FA22-CCE6-69D9-737E-5359321971BD}"/>
                </a:ext>
              </a:extLst>
            </p:cNvPr>
            <p:cNvGrpSpPr/>
            <p:nvPr/>
          </p:nvGrpSpPr>
          <p:grpSpPr>
            <a:xfrm>
              <a:off x="0" y="0"/>
              <a:ext cx="4579620" cy="1600200"/>
              <a:chOff x="0" y="0"/>
              <a:chExt cx="4579620" cy="1600200"/>
            </a:xfrm>
          </p:grpSpPr>
          <p:pic>
            <p:nvPicPr>
              <p:cNvPr id="10" name="Imagen 9">
                <a:extLst>
                  <a:ext uri="{FF2B5EF4-FFF2-40B4-BE49-F238E27FC236}">
                    <a16:creationId xmlns:a16="http://schemas.microsoft.com/office/drawing/2014/main" id="{C544FB2A-C1E2-15B2-080A-D6402745797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46020" y="0"/>
                <a:ext cx="2133600" cy="1600200"/>
              </a:xfrm>
              <a:prstGeom prst="rect">
                <a:avLst/>
              </a:prstGeom>
              <a:noFill/>
              <a:ln>
                <a:solidFill>
                  <a:schemeClr val="tx1">
                    <a:lumMod val="95000"/>
                    <a:lumOff val="5000"/>
                  </a:schemeClr>
                </a:solidFill>
              </a:ln>
            </p:spPr>
          </p:pic>
          <p:pic>
            <p:nvPicPr>
              <p:cNvPr id="11" name="Imagen 10">
                <a:extLst>
                  <a:ext uri="{FF2B5EF4-FFF2-40B4-BE49-F238E27FC236}">
                    <a16:creationId xmlns:a16="http://schemas.microsoft.com/office/drawing/2014/main" id="{E64C813D-5491-18F0-AE1A-5062CB9D59B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446655" cy="1600200"/>
              </a:xfrm>
              <a:prstGeom prst="rect">
                <a:avLst/>
              </a:prstGeom>
              <a:noFill/>
              <a:ln>
                <a:solidFill>
                  <a:schemeClr val="tx1">
                    <a:lumMod val="95000"/>
                    <a:lumOff val="5000"/>
                  </a:schemeClr>
                </a:solidFill>
              </a:ln>
            </p:spPr>
          </p:pic>
        </p:grpSp>
        <p:pic>
          <p:nvPicPr>
            <p:cNvPr id="9" name="Imagen 8">
              <a:extLst>
                <a:ext uri="{FF2B5EF4-FFF2-40B4-BE49-F238E27FC236}">
                  <a16:creationId xmlns:a16="http://schemas.microsoft.com/office/drawing/2014/main" id="{327830A5-0525-0F1D-F98F-071D365F3B6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87240" y="0"/>
              <a:ext cx="2131695" cy="1598930"/>
            </a:xfrm>
            <a:prstGeom prst="rect">
              <a:avLst/>
            </a:prstGeom>
            <a:noFill/>
            <a:ln>
              <a:solidFill>
                <a:schemeClr val="tx1">
                  <a:lumMod val="95000"/>
                  <a:lumOff val="5000"/>
                </a:schemeClr>
              </a:solidFill>
            </a:ln>
          </p:spPr>
        </p:pic>
      </p:grpSp>
      <p:grpSp>
        <p:nvGrpSpPr>
          <p:cNvPr id="12" name="Grupo 11">
            <a:extLst>
              <a:ext uri="{FF2B5EF4-FFF2-40B4-BE49-F238E27FC236}">
                <a16:creationId xmlns:a16="http://schemas.microsoft.com/office/drawing/2014/main" id="{533033FE-DC52-5688-E3F9-596D539401F9}"/>
              </a:ext>
            </a:extLst>
          </p:cNvPr>
          <p:cNvGrpSpPr/>
          <p:nvPr/>
        </p:nvGrpSpPr>
        <p:grpSpPr>
          <a:xfrm>
            <a:off x="4045927" y="3864582"/>
            <a:ext cx="7559319" cy="2652719"/>
            <a:chOff x="-1567041" y="-1"/>
            <a:chExt cx="5955526" cy="2089916"/>
          </a:xfrm>
        </p:grpSpPr>
        <p:grpSp>
          <p:nvGrpSpPr>
            <p:cNvPr id="16" name="Grupo 15">
              <a:extLst>
                <a:ext uri="{FF2B5EF4-FFF2-40B4-BE49-F238E27FC236}">
                  <a16:creationId xmlns:a16="http://schemas.microsoft.com/office/drawing/2014/main" id="{68A71E1A-62B2-8BA8-9FED-FD19B482D67A}"/>
                </a:ext>
              </a:extLst>
            </p:cNvPr>
            <p:cNvGrpSpPr/>
            <p:nvPr/>
          </p:nvGrpSpPr>
          <p:grpSpPr>
            <a:xfrm>
              <a:off x="0" y="0"/>
              <a:ext cx="4388485" cy="2032635"/>
              <a:chOff x="0" y="0"/>
              <a:chExt cx="4388485" cy="2032635"/>
            </a:xfrm>
          </p:grpSpPr>
          <p:grpSp>
            <p:nvGrpSpPr>
              <p:cNvPr id="18" name="Grupo 17">
                <a:extLst>
                  <a:ext uri="{FF2B5EF4-FFF2-40B4-BE49-F238E27FC236}">
                    <a16:creationId xmlns:a16="http://schemas.microsoft.com/office/drawing/2014/main" id="{B6C24304-EEE9-97D2-2C67-C280AD11E90F}"/>
                  </a:ext>
                </a:extLst>
              </p:cNvPr>
              <p:cNvGrpSpPr/>
              <p:nvPr/>
            </p:nvGrpSpPr>
            <p:grpSpPr>
              <a:xfrm>
                <a:off x="0" y="0"/>
                <a:ext cx="4388485" cy="2032635"/>
                <a:chOff x="0" y="0"/>
                <a:chExt cx="4388485" cy="2032635"/>
              </a:xfrm>
            </p:grpSpPr>
            <p:pic>
              <p:nvPicPr>
                <p:cNvPr id="21" name="Imagen 20">
                  <a:extLst>
                    <a:ext uri="{FF2B5EF4-FFF2-40B4-BE49-F238E27FC236}">
                      <a16:creationId xmlns:a16="http://schemas.microsoft.com/office/drawing/2014/main" id="{F0DC6EEB-4165-7C95-3175-87FA8F163D8B}"/>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34665" y="1017270"/>
                  <a:ext cx="1353820" cy="1015365"/>
                </a:xfrm>
                <a:prstGeom prst="rect">
                  <a:avLst/>
                </a:prstGeom>
                <a:noFill/>
                <a:ln>
                  <a:solidFill>
                    <a:schemeClr val="tx1">
                      <a:lumMod val="95000"/>
                      <a:lumOff val="5000"/>
                    </a:schemeClr>
                  </a:solidFill>
                </a:ln>
              </p:spPr>
            </p:pic>
            <p:pic>
              <p:nvPicPr>
                <p:cNvPr id="22" name="Imagen 21">
                  <a:extLst>
                    <a:ext uri="{FF2B5EF4-FFF2-40B4-BE49-F238E27FC236}">
                      <a16:creationId xmlns:a16="http://schemas.microsoft.com/office/drawing/2014/main" id="{4FF53DD8-B1F4-43C7-B128-DE7A8F323197}"/>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518920" cy="2025015"/>
                </a:xfrm>
                <a:prstGeom prst="rect">
                  <a:avLst/>
                </a:prstGeom>
                <a:noFill/>
                <a:ln>
                  <a:solidFill>
                    <a:schemeClr val="tx1">
                      <a:lumMod val="95000"/>
                      <a:lumOff val="5000"/>
                    </a:schemeClr>
                  </a:solidFill>
                </a:ln>
              </p:spPr>
            </p:pic>
          </p:grpSp>
          <p:pic>
            <p:nvPicPr>
              <p:cNvPr id="19" name="Imagen 18">
                <a:extLst>
                  <a:ext uri="{FF2B5EF4-FFF2-40B4-BE49-F238E27FC236}">
                    <a16:creationId xmlns:a16="http://schemas.microsoft.com/office/drawing/2014/main" id="{21346E7E-0EF5-9BDA-A44D-C22D3F6B756E}"/>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032760" y="0"/>
                <a:ext cx="1355725" cy="1017270"/>
              </a:xfrm>
              <a:prstGeom prst="rect">
                <a:avLst/>
              </a:prstGeom>
              <a:noFill/>
              <a:ln>
                <a:solidFill>
                  <a:schemeClr val="tx1">
                    <a:lumMod val="95000"/>
                    <a:lumOff val="5000"/>
                  </a:schemeClr>
                </a:solidFill>
              </a:ln>
            </p:spPr>
          </p:pic>
          <p:pic>
            <p:nvPicPr>
              <p:cNvPr id="20" name="Imagen 19">
                <a:extLst>
                  <a:ext uri="{FF2B5EF4-FFF2-40B4-BE49-F238E27FC236}">
                    <a16:creationId xmlns:a16="http://schemas.microsoft.com/office/drawing/2014/main" id="{25B54FDE-A05E-25BC-A106-01E2FA139E5F}"/>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516380" y="0"/>
                <a:ext cx="1518285" cy="2025015"/>
              </a:xfrm>
              <a:prstGeom prst="rect">
                <a:avLst/>
              </a:prstGeom>
              <a:noFill/>
              <a:ln>
                <a:solidFill>
                  <a:schemeClr val="tx1">
                    <a:lumMod val="95000"/>
                    <a:lumOff val="5000"/>
                  </a:schemeClr>
                </a:solidFill>
              </a:ln>
            </p:spPr>
          </p:pic>
        </p:grpSp>
        <p:pic>
          <p:nvPicPr>
            <p:cNvPr id="17" name="Imagen 16">
              <a:extLst>
                <a:ext uri="{FF2B5EF4-FFF2-40B4-BE49-F238E27FC236}">
                  <a16:creationId xmlns:a16="http://schemas.microsoft.com/office/drawing/2014/main" id="{9067AB99-9362-592C-129C-D5031AA575D2}"/>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567041" y="-1"/>
              <a:ext cx="1567041" cy="2089916"/>
            </a:xfrm>
            <a:prstGeom prst="rect">
              <a:avLst/>
            </a:prstGeom>
            <a:noFill/>
            <a:ln>
              <a:solidFill>
                <a:schemeClr val="tx1">
                  <a:lumMod val="95000"/>
                  <a:lumOff val="5000"/>
                </a:schemeClr>
              </a:solidFill>
            </a:ln>
          </p:spPr>
        </p:pic>
      </p:grpSp>
      <p:sp>
        <p:nvSpPr>
          <p:cNvPr id="23" name="Título 1">
            <a:extLst>
              <a:ext uri="{FF2B5EF4-FFF2-40B4-BE49-F238E27FC236}">
                <a16:creationId xmlns:a16="http://schemas.microsoft.com/office/drawing/2014/main" id="{831FF4C7-C268-E9EB-9D1B-AF5826C9FF36}"/>
              </a:ext>
            </a:extLst>
          </p:cNvPr>
          <p:cNvSpPr txBox="1">
            <a:spLocks/>
          </p:cNvSpPr>
          <p:nvPr/>
        </p:nvSpPr>
        <p:spPr>
          <a:xfrm rot="16200000">
            <a:off x="8883080" y="3549081"/>
            <a:ext cx="6206053" cy="411784"/>
          </a:xfrm>
          <a:prstGeom prst="rect">
            <a:avLst/>
          </a:prstGeom>
        </p:spPr>
        <p:txBody>
          <a:bodyPr vert="horz" lIns="91440" tIns="45720" rIns="91440" bIns="45720" rtlCol="0" anchor="b">
            <a:no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r>
              <a:rPr lang="es-EC" sz="2000" b="1" cap="none" dirty="0">
                <a:ln w="22225">
                  <a:solidFill>
                    <a:schemeClr val="accent2"/>
                  </a:solidFill>
                  <a:prstDash val="solid"/>
                </a:ln>
                <a:solidFill>
                  <a:schemeClr val="accent2">
                    <a:lumMod val="40000"/>
                    <a:lumOff val="60000"/>
                  </a:schemeClr>
                </a:solidFill>
                <a:latin typeface="Broadway" panose="04040905080B02020502" pitchFamily="82" charset="0"/>
              </a:rPr>
              <a:t>COMISIÓN PRODUCCIÓN, RIEGO Y TURISMO</a:t>
            </a:r>
            <a:endParaRPr lang="en-US" sz="2000" b="1" cap="none" dirty="0">
              <a:ln w="22225">
                <a:solidFill>
                  <a:schemeClr val="accent2"/>
                </a:solidFill>
                <a:prstDash val="solid"/>
              </a:ln>
              <a:solidFill>
                <a:schemeClr val="accent2">
                  <a:lumMod val="40000"/>
                  <a:lumOff val="60000"/>
                </a:schemeClr>
              </a:solidFill>
              <a:latin typeface="Broadway" panose="04040905080B02020502" pitchFamily="82" charset="0"/>
            </a:endParaRPr>
          </a:p>
        </p:txBody>
      </p:sp>
    </p:spTree>
    <p:extLst>
      <p:ext uri="{BB962C8B-B14F-4D97-AF65-F5344CB8AC3E}">
        <p14:creationId xmlns:p14="http://schemas.microsoft.com/office/powerpoint/2010/main" val="396310423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EA09B686-52A4-3A56-DF9D-F947A32475A2}"/>
              </a:ext>
            </a:extLst>
          </p:cNvPr>
          <p:cNvGraphicFramePr/>
          <p:nvPr>
            <p:extLst>
              <p:ext uri="{D42A27DB-BD31-4B8C-83A1-F6EECF244321}">
                <p14:modId xmlns:p14="http://schemas.microsoft.com/office/powerpoint/2010/main" val="4097903438"/>
              </p:ext>
            </p:extLst>
          </p:nvPr>
        </p:nvGraphicFramePr>
        <p:xfrm>
          <a:off x="2091108" y="2221394"/>
          <a:ext cx="9107935" cy="1896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1">
            <a:extLst>
              <a:ext uri="{FF2B5EF4-FFF2-40B4-BE49-F238E27FC236}">
                <a16:creationId xmlns:a16="http://schemas.microsoft.com/office/drawing/2014/main" id="{EEA14CB3-28DB-E7D9-2A63-E9860DB7AABA}"/>
              </a:ext>
            </a:extLst>
          </p:cNvPr>
          <p:cNvSpPr txBox="1">
            <a:spLocks/>
          </p:cNvSpPr>
          <p:nvPr/>
        </p:nvSpPr>
        <p:spPr>
          <a:xfrm rot="16200000">
            <a:off x="8883080" y="3549081"/>
            <a:ext cx="6206053" cy="411784"/>
          </a:xfrm>
          <a:prstGeom prst="rect">
            <a:avLst/>
          </a:prstGeom>
        </p:spPr>
        <p:txBody>
          <a:bodyPr vert="horz" lIns="91440" tIns="45720" rIns="91440" bIns="45720" rtlCol="0" anchor="b">
            <a:no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r>
              <a:rPr lang="es-EC" sz="2000" b="1" cap="none" dirty="0">
                <a:ln w="22225">
                  <a:solidFill>
                    <a:schemeClr val="accent2"/>
                  </a:solidFill>
                  <a:prstDash val="solid"/>
                </a:ln>
                <a:solidFill>
                  <a:schemeClr val="accent2">
                    <a:lumMod val="40000"/>
                    <a:lumOff val="60000"/>
                  </a:schemeClr>
                </a:solidFill>
                <a:latin typeface="Broadway" panose="04040905080B02020502" pitchFamily="82" charset="0"/>
              </a:rPr>
              <a:t>COMISIÓN PRODUCCIÓN, RIEGO Y TURISMO</a:t>
            </a:r>
            <a:endParaRPr lang="en-US" sz="2000" b="1" cap="none" dirty="0">
              <a:ln w="22225">
                <a:solidFill>
                  <a:schemeClr val="accent2"/>
                </a:solidFill>
                <a:prstDash val="solid"/>
              </a:ln>
              <a:solidFill>
                <a:schemeClr val="accent2">
                  <a:lumMod val="40000"/>
                  <a:lumOff val="60000"/>
                </a:schemeClr>
              </a:solidFill>
              <a:latin typeface="Broadway" panose="04040905080B02020502" pitchFamily="82" charset="0"/>
            </a:endParaRPr>
          </a:p>
        </p:txBody>
      </p:sp>
    </p:spTree>
    <p:extLst>
      <p:ext uri="{BB962C8B-B14F-4D97-AF65-F5344CB8AC3E}">
        <p14:creationId xmlns:p14="http://schemas.microsoft.com/office/powerpoint/2010/main" val="2011378956"/>
      </p:ext>
    </p:extLst>
  </p:cSld>
  <p:clrMapOvr>
    <a:masterClrMapping/>
  </p:clrMapOvr>
  <mc:AlternateContent xmlns:mc="http://schemas.openxmlformats.org/markup-compatibility/2006" xmlns:p14="http://schemas.microsoft.com/office/powerpoint/2010/main">
    <mc:Choice Requires="p14">
      <p:transition spd="slow" p14:dur="1400">
        <p:blinds/>
      </p:transition>
    </mc:Choice>
    <mc:Fallback xmlns="">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5A9818C2-19B8-065F-5B30-FA9F5234F8DD}"/>
              </a:ext>
            </a:extLst>
          </p:cNvPr>
          <p:cNvPicPr>
            <a:picLocks noChangeAspect="1"/>
          </p:cNvPicPr>
          <p:nvPr/>
        </p:nvPicPr>
        <p:blipFill rotWithShape="1">
          <a:blip r:embed="rId2"/>
          <a:srcRect l="3440" b="4138"/>
          <a:stretch/>
        </p:blipFill>
        <p:spPr>
          <a:xfrm>
            <a:off x="2469301" y="251761"/>
            <a:ext cx="6476215" cy="4155874"/>
          </a:xfrm>
          <a:prstGeom prst="rect">
            <a:avLst/>
          </a:prstGeom>
          <a:ln>
            <a:solidFill>
              <a:schemeClr val="tx1">
                <a:lumMod val="95000"/>
                <a:lumOff val="5000"/>
              </a:schemeClr>
            </a:solidFill>
          </a:ln>
        </p:spPr>
      </p:pic>
      <p:grpSp>
        <p:nvGrpSpPr>
          <p:cNvPr id="4" name="Grupo 3">
            <a:extLst>
              <a:ext uri="{FF2B5EF4-FFF2-40B4-BE49-F238E27FC236}">
                <a16:creationId xmlns:a16="http://schemas.microsoft.com/office/drawing/2014/main" id="{55FEB612-3ADC-942B-F39C-7C69134EA318}"/>
              </a:ext>
            </a:extLst>
          </p:cNvPr>
          <p:cNvGrpSpPr/>
          <p:nvPr/>
        </p:nvGrpSpPr>
        <p:grpSpPr>
          <a:xfrm>
            <a:off x="8945515" y="2093589"/>
            <a:ext cx="2493249" cy="4512650"/>
            <a:chOff x="3552955" y="-393159"/>
            <a:chExt cx="2293292" cy="4152646"/>
          </a:xfrm>
        </p:grpSpPr>
        <p:pic>
          <p:nvPicPr>
            <p:cNvPr id="5" name="Imagen 4">
              <a:extLst>
                <a:ext uri="{FF2B5EF4-FFF2-40B4-BE49-F238E27FC236}">
                  <a16:creationId xmlns:a16="http://schemas.microsoft.com/office/drawing/2014/main" id="{E1AB9900-6A98-34EF-3CA5-C5FB219CF96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462" y="-393159"/>
              <a:ext cx="1843784" cy="2457753"/>
            </a:xfrm>
            <a:prstGeom prst="rect">
              <a:avLst/>
            </a:prstGeom>
            <a:noFill/>
            <a:ln>
              <a:solidFill>
                <a:schemeClr val="tx1">
                  <a:lumMod val="95000"/>
                  <a:lumOff val="5000"/>
                </a:schemeClr>
              </a:solidFill>
            </a:ln>
          </p:spPr>
        </p:pic>
        <p:pic>
          <p:nvPicPr>
            <p:cNvPr id="6" name="Imagen 5">
              <a:extLst>
                <a:ext uri="{FF2B5EF4-FFF2-40B4-BE49-F238E27FC236}">
                  <a16:creationId xmlns:a16="http://schemas.microsoft.com/office/drawing/2014/main" id="{C8A30462-264F-1366-4139-48EEAB655261}"/>
                </a:ext>
              </a:extLst>
            </p:cNvPr>
            <p:cNvPicPr>
              <a:picLocks noChangeAspect="1"/>
            </p:cNvPicPr>
            <p:nvPr/>
          </p:nvPicPr>
          <p:blipFill rotWithShape="1">
            <a:blip r:embed="rId4">
              <a:extLst>
                <a:ext uri="{28A0092B-C50C-407E-A947-70E740481C1C}">
                  <a14:useLocalDpi xmlns:a14="http://schemas.microsoft.com/office/drawing/2010/main" val="0"/>
                </a:ext>
              </a:extLst>
            </a:blip>
            <a:srcRect r="16388" b="17617"/>
            <a:stretch/>
          </p:blipFill>
          <p:spPr bwMode="auto">
            <a:xfrm>
              <a:off x="3552955" y="2064594"/>
              <a:ext cx="2293292" cy="1694893"/>
            </a:xfrm>
            <a:prstGeom prst="rect">
              <a:avLst/>
            </a:prstGeom>
            <a:noFill/>
            <a:ln w="9525" cap="flat" cmpd="sng" algn="ctr">
              <a:solidFill>
                <a:sysClr val="windowText" lastClr="000000">
                  <a:lumMod val="95000"/>
                  <a:lumOff val="5000"/>
                </a:sysClr>
              </a:solidFill>
              <a:prstDash val="solid"/>
              <a:round/>
              <a:headEnd type="none" w="med" len="med"/>
              <a:tailEnd type="none" w="med" len="med"/>
              <a:extLst>
                <a:ext uri="{C807C97D-BFC1-408E-A445-0C87EB9F89A2}">
                  <ask:lineSketchStyleProps xmlns:ask="http://schemas.microsoft.com/office/drawing/2018/sketchyshapes" sd="0">
                    <a:custGeom>
                      <a:avLst/>
                      <a:gdLst/>
                      <a:ahLst/>
                      <a:cxnLst/>
                      <a:rect l="0" t="0" r="0" b="0"/>
                      <a:pathLst/>
                    </a:custGeom>
                    <ask:type/>
                  </ask:lineSketchStyleProps>
                </a:ext>
              </a:extLst>
            </a:ln>
            <a:extLst>
              <a:ext uri="{53640926-AAD7-44D8-BBD7-CCE9431645EC}">
                <a14:shadowObscured xmlns:a14="http://schemas.microsoft.com/office/drawing/2010/main"/>
              </a:ext>
            </a:extLst>
          </p:spPr>
        </p:pic>
      </p:grpSp>
      <p:grpSp>
        <p:nvGrpSpPr>
          <p:cNvPr id="7" name="Grupo 6">
            <a:extLst>
              <a:ext uri="{FF2B5EF4-FFF2-40B4-BE49-F238E27FC236}">
                <a16:creationId xmlns:a16="http://schemas.microsoft.com/office/drawing/2014/main" id="{D3335120-F1E0-5D87-617E-001770B21254}"/>
              </a:ext>
            </a:extLst>
          </p:cNvPr>
          <p:cNvGrpSpPr/>
          <p:nvPr/>
        </p:nvGrpSpPr>
        <p:grpSpPr>
          <a:xfrm>
            <a:off x="1795199" y="4764411"/>
            <a:ext cx="7141411" cy="1850175"/>
            <a:chOff x="0" y="0"/>
            <a:chExt cx="6110605" cy="1266825"/>
          </a:xfrm>
        </p:grpSpPr>
        <p:pic>
          <p:nvPicPr>
            <p:cNvPr id="11" name="Imagen 10">
              <a:extLst>
                <a:ext uri="{FF2B5EF4-FFF2-40B4-BE49-F238E27FC236}">
                  <a16:creationId xmlns:a16="http://schemas.microsoft.com/office/drawing/2014/main" id="{6A0ECE4B-046A-5A02-9E25-37F38008188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0048"/>
            <a:stretch/>
          </p:blipFill>
          <p:spPr bwMode="auto">
            <a:xfrm>
              <a:off x="0" y="0"/>
              <a:ext cx="2103120" cy="1261110"/>
            </a:xfrm>
            <a:prstGeom prst="rect">
              <a:avLst/>
            </a:prstGeom>
            <a:noFill/>
            <a:ln>
              <a:solidFill>
                <a:schemeClr val="tx1">
                  <a:lumMod val="95000"/>
                  <a:lumOff val="5000"/>
                </a:schemeClr>
              </a:solidFill>
            </a:ln>
          </p:spPr>
        </p:pic>
        <p:pic>
          <p:nvPicPr>
            <p:cNvPr id="12" name="Imagen 11">
              <a:extLst>
                <a:ext uri="{FF2B5EF4-FFF2-40B4-BE49-F238E27FC236}">
                  <a16:creationId xmlns:a16="http://schemas.microsoft.com/office/drawing/2014/main" id="{048D79E1-4A30-912B-33FB-D9D0FCCE6ED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111" t="20359" r="6223"/>
            <a:stretch/>
          </p:blipFill>
          <p:spPr bwMode="auto">
            <a:xfrm>
              <a:off x="2087880" y="0"/>
              <a:ext cx="2331720" cy="1266825"/>
            </a:xfrm>
            <a:prstGeom prst="rect">
              <a:avLst/>
            </a:prstGeom>
            <a:noFill/>
            <a:ln>
              <a:solidFill>
                <a:schemeClr val="tx1">
                  <a:lumMod val="95000"/>
                  <a:lumOff val="5000"/>
                </a:schemeClr>
              </a:solidFill>
            </a:ln>
          </p:spPr>
        </p:pic>
        <p:pic>
          <p:nvPicPr>
            <p:cNvPr id="13" name="Imagen 12">
              <a:extLst>
                <a:ext uri="{FF2B5EF4-FFF2-40B4-BE49-F238E27FC236}">
                  <a16:creationId xmlns:a16="http://schemas.microsoft.com/office/drawing/2014/main" id="{BAF5C864-B21A-E783-CE7D-EABF9F3F6C9C}"/>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427220" y="0"/>
              <a:ext cx="1683385" cy="1266825"/>
            </a:xfrm>
            <a:prstGeom prst="rect">
              <a:avLst/>
            </a:prstGeom>
            <a:noFill/>
            <a:ln>
              <a:solidFill>
                <a:schemeClr val="tx1">
                  <a:lumMod val="95000"/>
                  <a:lumOff val="5000"/>
                </a:schemeClr>
              </a:solidFill>
            </a:ln>
          </p:spPr>
        </p:pic>
      </p:grpSp>
      <p:sp>
        <p:nvSpPr>
          <p:cNvPr id="14" name="Título 1">
            <a:extLst>
              <a:ext uri="{FF2B5EF4-FFF2-40B4-BE49-F238E27FC236}">
                <a16:creationId xmlns:a16="http://schemas.microsoft.com/office/drawing/2014/main" id="{3EDC18E5-D990-915E-8186-1ACF7576A727}"/>
              </a:ext>
            </a:extLst>
          </p:cNvPr>
          <p:cNvSpPr txBox="1">
            <a:spLocks/>
          </p:cNvSpPr>
          <p:nvPr/>
        </p:nvSpPr>
        <p:spPr>
          <a:xfrm rot="16200000">
            <a:off x="8883080" y="3549081"/>
            <a:ext cx="6206053" cy="411784"/>
          </a:xfrm>
          <a:prstGeom prst="rect">
            <a:avLst/>
          </a:prstGeom>
        </p:spPr>
        <p:txBody>
          <a:bodyPr vert="horz" lIns="91440" tIns="45720" rIns="91440" bIns="45720" rtlCol="0" anchor="b">
            <a:no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r>
              <a:rPr lang="es-EC" sz="2000" b="1" cap="none" dirty="0">
                <a:ln w="22225">
                  <a:solidFill>
                    <a:schemeClr val="accent2"/>
                  </a:solidFill>
                  <a:prstDash val="solid"/>
                </a:ln>
                <a:solidFill>
                  <a:schemeClr val="accent2">
                    <a:lumMod val="40000"/>
                    <a:lumOff val="60000"/>
                  </a:schemeClr>
                </a:solidFill>
                <a:latin typeface="Broadway" panose="04040905080B02020502" pitchFamily="82" charset="0"/>
              </a:rPr>
              <a:t>COMISIÓN PRODUCCIÓN, RIEGO Y TURISMO</a:t>
            </a:r>
            <a:endParaRPr lang="en-US" sz="2000" b="1" cap="none" dirty="0">
              <a:ln w="22225">
                <a:solidFill>
                  <a:schemeClr val="accent2"/>
                </a:solidFill>
                <a:prstDash val="solid"/>
              </a:ln>
              <a:solidFill>
                <a:schemeClr val="accent2">
                  <a:lumMod val="40000"/>
                  <a:lumOff val="60000"/>
                </a:schemeClr>
              </a:solidFill>
              <a:latin typeface="Broadway" panose="04040905080B02020502" pitchFamily="82" charset="0"/>
            </a:endParaRPr>
          </a:p>
        </p:txBody>
      </p:sp>
    </p:spTree>
    <p:extLst>
      <p:ext uri="{BB962C8B-B14F-4D97-AF65-F5344CB8AC3E}">
        <p14:creationId xmlns:p14="http://schemas.microsoft.com/office/powerpoint/2010/main" val="1186386582"/>
      </p:ext>
    </p:extLst>
  </p:cSld>
  <p:clrMapOvr>
    <a:masterClrMapping/>
  </p:clrMapOvr>
  <mc:AlternateContent xmlns:mc="http://schemas.openxmlformats.org/markup-compatibility/2006" xmlns:p14="http://schemas.microsoft.com/office/powerpoint/2010/main">
    <mc:Choice Requires="p14">
      <p:transition spd="slow" p14:dur="1600">
        <p14:prism dir="d" isContent="1" isInverted="1"/>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8DF58D9B-FE32-290F-ECE6-73FF5D3E8421}"/>
              </a:ext>
            </a:extLst>
          </p:cNvPr>
          <p:cNvPicPr>
            <a:picLocks noChangeAspect="1"/>
          </p:cNvPicPr>
          <p:nvPr/>
        </p:nvPicPr>
        <p:blipFill rotWithShape="1">
          <a:blip r:embed="rId2"/>
          <a:srcRect l="3598" b="2990"/>
          <a:stretch/>
        </p:blipFill>
        <p:spPr>
          <a:xfrm>
            <a:off x="1913640" y="753676"/>
            <a:ext cx="5941377" cy="4911833"/>
          </a:xfrm>
          <a:prstGeom prst="rect">
            <a:avLst/>
          </a:prstGeom>
          <a:ln>
            <a:solidFill>
              <a:schemeClr val="tx1">
                <a:lumMod val="95000"/>
                <a:lumOff val="5000"/>
              </a:schemeClr>
            </a:solidFill>
          </a:ln>
        </p:spPr>
      </p:pic>
      <p:pic>
        <p:nvPicPr>
          <p:cNvPr id="5" name="Imagen 4">
            <a:extLst>
              <a:ext uri="{FF2B5EF4-FFF2-40B4-BE49-F238E27FC236}">
                <a16:creationId xmlns:a16="http://schemas.microsoft.com/office/drawing/2014/main" id="{50D9712C-84CF-B750-2E38-5B98E800B7A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3369"/>
          <a:stretch/>
        </p:blipFill>
        <p:spPr bwMode="auto">
          <a:xfrm>
            <a:off x="8308016" y="2103728"/>
            <a:ext cx="3360440" cy="1930943"/>
          </a:xfrm>
          <a:prstGeom prst="rect">
            <a:avLst/>
          </a:prstGeom>
          <a:noFill/>
          <a:ln>
            <a:solidFill>
              <a:schemeClr val="tx1">
                <a:lumMod val="95000"/>
                <a:lumOff val="5000"/>
              </a:schemeClr>
            </a:solidFill>
          </a:ln>
          <a:extLst>
            <a:ext uri="{53640926-AAD7-44D8-BBD7-CCE9431645EC}">
              <a14:shadowObscured xmlns:a14="http://schemas.microsoft.com/office/drawing/2010/main"/>
            </a:ext>
          </a:extLst>
        </p:spPr>
      </p:pic>
      <p:sp>
        <p:nvSpPr>
          <p:cNvPr id="2" name="Título 1">
            <a:extLst>
              <a:ext uri="{FF2B5EF4-FFF2-40B4-BE49-F238E27FC236}">
                <a16:creationId xmlns:a16="http://schemas.microsoft.com/office/drawing/2014/main" id="{5DEA0034-D60C-4C57-5170-EB34F0CD4D3C}"/>
              </a:ext>
            </a:extLst>
          </p:cNvPr>
          <p:cNvSpPr txBox="1">
            <a:spLocks/>
          </p:cNvSpPr>
          <p:nvPr/>
        </p:nvSpPr>
        <p:spPr>
          <a:xfrm rot="16200000">
            <a:off x="8883080" y="3549081"/>
            <a:ext cx="6206053" cy="411784"/>
          </a:xfrm>
          <a:prstGeom prst="rect">
            <a:avLst/>
          </a:prstGeom>
        </p:spPr>
        <p:txBody>
          <a:bodyPr vert="horz" lIns="91440" tIns="45720" rIns="91440" bIns="45720" rtlCol="0" anchor="b">
            <a:no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r>
              <a:rPr lang="es-EC" sz="2000" b="1" cap="none" dirty="0">
                <a:ln w="22225">
                  <a:solidFill>
                    <a:schemeClr val="accent2"/>
                  </a:solidFill>
                  <a:prstDash val="solid"/>
                </a:ln>
                <a:solidFill>
                  <a:schemeClr val="accent2">
                    <a:lumMod val="40000"/>
                    <a:lumOff val="60000"/>
                  </a:schemeClr>
                </a:solidFill>
                <a:latin typeface="Broadway" panose="04040905080B02020502" pitchFamily="82" charset="0"/>
              </a:rPr>
              <a:t>COMISIÓN PRODUCCIÓN, RIEGO Y TURISMO</a:t>
            </a:r>
            <a:endParaRPr lang="en-US" sz="2000" b="1" cap="none" dirty="0">
              <a:ln w="22225">
                <a:solidFill>
                  <a:schemeClr val="accent2"/>
                </a:solidFill>
                <a:prstDash val="solid"/>
              </a:ln>
              <a:solidFill>
                <a:schemeClr val="accent2">
                  <a:lumMod val="40000"/>
                  <a:lumOff val="60000"/>
                </a:schemeClr>
              </a:solidFill>
              <a:latin typeface="Broadway" panose="04040905080B02020502" pitchFamily="82" charset="0"/>
            </a:endParaRPr>
          </a:p>
        </p:txBody>
      </p:sp>
    </p:spTree>
    <p:extLst>
      <p:ext uri="{BB962C8B-B14F-4D97-AF65-F5344CB8AC3E}">
        <p14:creationId xmlns:p14="http://schemas.microsoft.com/office/powerpoint/2010/main" val="232231079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ítulo 1">
            <a:extLst>
              <a:ext uri="{FF2B5EF4-FFF2-40B4-BE49-F238E27FC236}">
                <a16:creationId xmlns:a16="http://schemas.microsoft.com/office/drawing/2014/main" id="{37EF731B-33EE-0EFF-BC70-31844740BB73}"/>
              </a:ext>
            </a:extLst>
          </p:cNvPr>
          <p:cNvSpPr txBox="1">
            <a:spLocks/>
          </p:cNvSpPr>
          <p:nvPr/>
        </p:nvSpPr>
        <p:spPr>
          <a:xfrm rot="16200000">
            <a:off x="8883080" y="3549081"/>
            <a:ext cx="6206053" cy="411784"/>
          </a:xfrm>
          <a:prstGeom prst="rect">
            <a:avLst/>
          </a:prstGeom>
        </p:spPr>
        <p:txBody>
          <a:bodyPr vert="horz" lIns="91440" tIns="45720" rIns="91440" bIns="45720" rtlCol="0" anchor="b">
            <a:no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r>
              <a:rPr lang="es-EC" sz="2000" b="1" cap="none" dirty="0">
                <a:ln w="22225">
                  <a:solidFill>
                    <a:schemeClr val="accent2"/>
                  </a:solidFill>
                  <a:prstDash val="solid"/>
                </a:ln>
                <a:solidFill>
                  <a:schemeClr val="accent2">
                    <a:lumMod val="40000"/>
                    <a:lumOff val="60000"/>
                  </a:schemeClr>
                </a:solidFill>
                <a:latin typeface="Broadway" panose="04040905080B02020502" pitchFamily="82" charset="0"/>
              </a:rPr>
              <a:t>COMISIÓN PRODUCCIÓN, RIEGO Y TURISMO</a:t>
            </a:r>
            <a:endParaRPr lang="en-US" sz="2000" b="1" cap="none" dirty="0">
              <a:ln w="22225">
                <a:solidFill>
                  <a:schemeClr val="accent2"/>
                </a:solidFill>
                <a:prstDash val="solid"/>
              </a:ln>
              <a:solidFill>
                <a:schemeClr val="accent2">
                  <a:lumMod val="40000"/>
                  <a:lumOff val="60000"/>
                </a:schemeClr>
              </a:solidFill>
              <a:latin typeface="Broadway" panose="04040905080B02020502" pitchFamily="82" charset="0"/>
            </a:endParaRPr>
          </a:p>
        </p:txBody>
      </p:sp>
      <p:sp>
        <p:nvSpPr>
          <p:cNvPr id="2" name="CuadroTexto 1">
            <a:extLst>
              <a:ext uri="{FF2B5EF4-FFF2-40B4-BE49-F238E27FC236}">
                <a16:creationId xmlns:a16="http://schemas.microsoft.com/office/drawing/2014/main" id="{26DF7940-AE7B-6E08-F73A-B0628739602B}"/>
              </a:ext>
            </a:extLst>
          </p:cNvPr>
          <p:cNvSpPr txBox="1"/>
          <p:nvPr/>
        </p:nvSpPr>
        <p:spPr>
          <a:xfrm>
            <a:off x="3250474" y="687200"/>
            <a:ext cx="5722071" cy="707886"/>
          </a:xfrm>
          <a:prstGeom prst="rect">
            <a:avLst/>
          </a:prstGeom>
          <a:noFill/>
        </p:spPr>
        <p:txBody>
          <a:bodyPr wrap="square" rtlCol="0">
            <a:spAutoFit/>
          </a:bodyPr>
          <a:lstStyle/>
          <a:p>
            <a:r>
              <a:rPr lang="es-EC" sz="4000" b="1" dirty="0">
                <a:ln w="12700">
                  <a:solidFill>
                    <a:schemeClr val="accent1"/>
                  </a:solidFill>
                  <a:prstDash val="solid"/>
                </a:ln>
                <a:effectLst>
                  <a:outerShdw dist="38100" dir="2640000" algn="bl" rotWithShape="0">
                    <a:schemeClr val="accent1"/>
                  </a:outerShdw>
                </a:effectLst>
                <a:latin typeface="Bodoni MT Black" panose="02070A03080606020203" pitchFamily="18" charset="0"/>
              </a:rPr>
              <a:t>INTRODUCCIÓN</a:t>
            </a:r>
            <a:endParaRPr lang="en-US" sz="4000" b="1" dirty="0">
              <a:ln w="12700">
                <a:solidFill>
                  <a:schemeClr val="accent1"/>
                </a:solidFill>
                <a:prstDash val="solid"/>
              </a:ln>
              <a:effectLst>
                <a:outerShdw dist="38100" dir="2640000" algn="bl" rotWithShape="0">
                  <a:schemeClr val="accent1"/>
                </a:outerShdw>
              </a:effectLst>
              <a:latin typeface="Bodoni MT Black" panose="02070A03080606020203" pitchFamily="18" charset="0"/>
            </a:endParaRPr>
          </a:p>
        </p:txBody>
      </p:sp>
      <p:sp>
        <p:nvSpPr>
          <p:cNvPr id="4" name="CuadroTexto 3">
            <a:extLst>
              <a:ext uri="{FF2B5EF4-FFF2-40B4-BE49-F238E27FC236}">
                <a16:creationId xmlns:a16="http://schemas.microsoft.com/office/drawing/2014/main" id="{D028A7C6-6606-6C87-B2B1-4C9B2C35A409}"/>
              </a:ext>
            </a:extLst>
          </p:cNvPr>
          <p:cNvSpPr txBox="1"/>
          <p:nvPr/>
        </p:nvSpPr>
        <p:spPr>
          <a:xfrm>
            <a:off x="3422301" y="1777080"/>
            <a:ext cx="7918145" cy="1200329"/>
          </a:xfrm>
          <a:prstGeom prst="rect">
            <a:avLst/>
          </a:prstGeom>
          <a:noFill/>
        </p:spPr>
        <p:txBody>
          <a:bodyPr wrap="square">
            <a:spAutoFit/>
          </a:bodyPr>
          <a:lstStyle/>
          <a:p>
            <a:pPr algn="just"/>
            <a:r>
              <a:rPr lang="es-EC" dirty="0">
                <a:solidFill>
                  <a:srgbClr val="000000"/>
                </a:solidFill>
                <a:latin typeface="Times New Roman" panose="02020603050405020304" pitchFamily="18" charset="0"/>
                <a:ea typeface="Times New Roman" panose="02020603050405020304" pitchFamily="18" charset="0"/>
              </a:rPr>
              <a:t>L</a:t>
            </a:r>
            <a:r>
              <a:rPr lang="es-EC" sz="1800" dirty="0">
                <a:solidFill>
                  <a:srgbClr val="000000"/>
                </a:solidFill>
                <a:effectLst/>
                <a:latin typeface="Times New Roman" panose="02020603050405020304" pitchFamily="18" charset="0"/>
                <a:ea typeface="Times New Roman" panose="02020603050405020304" pitchFamily="18" charset="0"/>
              </a:rPr>
              <a:t>a Rendición de Cuentas es un mandato constitucional, una obligación para las instituciones públicas y autoridades de elección popular, y un derecho ciudadano, para informar la toma de decisiones sobre la gestión y manejo de los asuntos y recursos públicos.</a:t>
            </a:r>
            <a:endParaRPr lang="en-US" dirty="0"/>
          </a:p>
        </p:txBody>
      </p:sp>
      <p:sp>
        <p:nvSpPr>
          <p:cNvPr id="8" name="CuadroTexto 7">
            <a:extLst>
              <a:ext uri="{FF2B5EF4-FFF2-40B4-BE49-F238E27FC236}">
                <a16:creationId xmlns:a16="http://schemas.microsoft.com/office/drawing/2014/main" id="{215018E3-8D77-068E-8458-13E565B5ABD8}"/>
              </a:ext>
            </a:extLst>
          </p:cNvPr>
          <p:cNvSpPr txBox="1"/>
          <p:nvPr/>
        </p:nvSpPr>
        <p:spPr>
          <a:xfrm>
            <a:off x="2872402" y="4797375"/>
            <a:ext cx="7497083" cy="923330"/>
          </a:xfrm>
          <a:prstGeom prst="rect">
            <a:avLst/>
          </a:prstGeom>
          <a:noFill/>
        </p:spPr>
        <p:txBody>
          <a:bodyPr wrap="square">
            <a:spAutoFit/>
          </a:bodyPr>
          <a:lstStyle/>
          <a:p>
            <a:pPr algn="just"/>
            <a:r>
              <a:rPr lang="es-EC" sz="1800" dirty="0">
                <a:solidFill>
                  <a:srgbClr val="000000"/>
                </a:solidFill>
                <a:effectLst/>
                <a:latin typeface="Times New Roman" panose="02020603050405020304" pitchFamily="18" charset="0"/>
                <a:ea typeface="Times New Roman" panose="02020603050405020304" pitchFamily="18" charset="0"/>
              </a:rPr>
              <a:t>Incentivar el involucramiento de la ciudadanía en la gestión pública, permitiéndoles participar en la formulación de políticas, en la supervisión de su ejecución y en la evaluación de sus resultados</a:t>
            </a:r>
            <a:endParaRPr lang="en-US" dirty="0"/>
          </a:p>
        </p:txBody>
      </p:sp>
      <p:sp>
        <p:nvSpPr>
          <p:cNvPr id="3" name="CuadroTexto 2">
            <a:extLst>
              <a:ext uri="{FF2B5EF4-FFF2-40B4-BE49-F238E27FC236}">
                <a16:creationId xmlns:a16="http://schemas.microsoft.com/office/drawing/2014/main" id="{00709290-71A9-C3A3-78FE-D17B3B19ED72}"/>
              </a:ext>
            </a:extLst>
          </p:cNvPr>
          <p:cNvSpPr txBox="1"/>
          <p:nvPr/>
        </p:nvSpPr>
        <p:spPr>
          <a:xfrm>
            <a:off x="2610024" y="3536108"/>
            <a:ext cx="3338289" cy="707886"/>
          </a:xfrm>
          <a:prstGeom prst="rect">
            <a:avLst/>
          </a:prstGeom>
          <a:noFill/>
        </p:spPr>
        <p:txBody>
          <a:bodyPr wrap="square" rtlCol="0">
            <a:spAutoFit/>
          </a:bodyPr>
          <a:lstStyle/>
          <a:p>
            <a:r>
              <a:rPr lang="es-EC" sz="4000" b="1" dirty="0">
                <a:ln w="12700">
                  <a:solidFill>
                    <a:schemeClr val="accent1"/>
                  </a:solidFill>
                  <a:prstDash val="solid"/>
                </a:ln>
                <a:effectLst>
                  <a:outerShdw dist="38100" dir="2640000" algn="bl" rotWithShape="0">
                    <a:schemeClr val="accent1"/>
                  </a:outerShdw>
                </a:effectLst>
                <a:latin typeface="Bodoni MT Black" panose="02070A03080606020203" pitchFamily="18" charset="0"/>
              </a:rPr>
              <a:t>OBJETIVO</a:t>
            </a:r>
            <a:endParaRPr lang="en-US" sz="4000" b="1" dirty="0">
              <a:ln w="12700">
                <a:solidFill>
                  <a:schemeClr val="accent1"/>
                </a:solidFill>
                <a:prstDash val="solid"/>
              </a:ln>
              <a:effectLst>
                <a:outerShdw dist="38100" dir="2640000" algn="bl" rotWithShape="0">
                  <a:schemeClr val="accent1"/>
                </a:outerShdw>
              </a:effectLst>
              <a:latin typeface="Bodoni MT Black" panose="02070A03080606020203" pitchFamily="18" charset="0"/>
            </a:endParaRPr>
          </a:p>
        </p:txBody>
      </p:sp>
    </p:spTree>
    <p:extLst>
      <p:ext uri="{BB962C8B-B14F-4D97-AF65-F5344CB8AC3E}">
        <p14:creationId xmlns:p14="http://schemas.microsoft.com/office/powerpoint/2010/main" val="2070653339"/>
      </p:ext>
    </p:extLst>
  </p:cSld>
  <p:clrMapOvr>
    <a:masterClrMapping/>
  </p:clrMapOvr>
  <p:transition spd="slow">
    <p:comb/>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BB095224-073D-93D7-E9C9-99B382D76962}"/>
              </a:ext>
            </a:extLst>
          </p:cNvPr>
          <p:cNvGraphicFramePr/>
          <p:nvPr>
            <p:extLst>
              <p:ext uri="{D42A27DB-BD31-4B8C-83A1-F6EECF244321}">
                <p14:modId xmlns:p14="http://schemas.microsoft.com/office/powerpoint/2010/main" val="3299913024"/>
              </p:ext>
            </p:extLst>
          </p:nvPr>
        </p:nvGraphicFramePr>
        <p:xfrm>
          <a:off x="1732889" y="2343943"/>
          <a:ext cx="9918640" cy="1896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1">
            <a:extLst>
              <a:ext uri="{FF2B5EF4-FFF2-40B4-BE49-F238E27FC236}">
                <a16:creationId xmlns:a16="http://schemas.microsoft.com/office/drawing/2014/main" id="{66BB65E3-EA23-EBEF-D5F6-824F76E95A25}"/>
              </a:ext>
            </a:extLst>
          </p:cNvPr>
          <p:cNvSpPr txBox="1">
            <a:spLocks/>
          </p:cNvSpPr>
          <p:nvPr/>
        </p:nvSpPr>
        <p:spPr>
          <a:xfrm rot="16200000">
            <a:off x="8883080" y="3549081"/>
            <a:ext cx="6206053" cy="411784"/>
          </a:xfrm>
          <a:prstGeom prst="rect">
            <a:avLst/>
          </a:prstGeom>
        </p:spPr>
        <p:txBody>
          <a:bodyPr vert="horz" lIns="91440" tIns="45720" rIns="91440" bIns="45720" rtlCol="0" anchor="b">
            <a:no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r>
              <a:rPr lang="es-EC" sz="2000" b="1" cap="none" dirty="0">
                <a:ln w="22225">
                  <a:solidFill>
                    <a:schemeClr val="accent2"/>
                  </a:solidFill>
                  <a:prstDash val="solid"/>
                </a:ln>
                <a:solidFill>
                  <a:schemeClr val="accent2">
                    <a:lumMod val="40000"/>
                    <a:lumOff val="60000"/>
                  </a:schemeClr>
                </a:solidFill>
                <a:latin typeface="Broadway" panose="04040905080B02020502" pitchFamily="82" charset="0"/>
              </a:rPr>
              <a:t>COMISIÓN PRODUCCIÓN, RIEGO Y TURISMO</a:t>
            </a:r>
            <a:endParaRPr lang="en-US" sz="2000" b="1" cap="none" dirty="0">
              <a:ln w="22225">
                <a:solidFill>
                  <a:schemeClr val="accent2"/>
                </a:solidFill>
                <a:prstDash val="solid"/>
              </a:ln>
              <a:solidFill>
                <a:schemeClr val="accent2">
                  <a:lumMod val="40000"/>
                  <a:lumOff val="60000"/>
                </a:schemeClr>
              </a:solidFill>
              <a:latin typeface="Broadway" panose="04040905080B02020502" pitchFamily="82" charset="0"/>
            </a:endParaRPr>
          </a:p>
        </p:txBody>
      </p:sp>
    </p:spTree>
    <p:extLst>
      <p:ext uri="{BB962C8B-B14F-4D97-AF65-F5344CB8AC3E}">
        <p14:creationId xmlns:p14="http://schemas.microsoft.com/office/powerpoint/2010/main" val="3006238"/>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C55832EE-667C-685A-4679-18D906F36B82}"/>
              </a:ext>
            </a:extLst>
          </p:cNvPr>
          <p:cNvSpPr txBox="1"/>
          <p:nvPr/>
        </p:nvSpPr>
        <p:spPr>
          <a:xfrm>
            <a:off x="2330777" y="710612"/>
            <a:ext cx="7359977" cy="390684"/>
          </a:xfrm>
          <a:prstGeom prst="rect">
            <a:avLst/>
          </a:prstGeom>
          <a:noFill/>
        </p:spPr>
        <p:txBody>
          <a:bodyPr wrap="square">
            <a:spAutoFit/>
          </a:bodyPr>
          <a:lstStyle/>
          <a:p>
            <a:pPr marL="342900" lvl="0" indent="-342900" algn="just">
              <a:lnSpc>
                <a:spcPct val="115000"/>
              </a:lnSpc>
              <a:spcAft>
                <a:spcPts val="1000"/>
              </a:spcAft>
              <a:buFont typeface="Symbol" panose="05050102010706020507" pitchFamily="18" charset="2"/>
              <a:buChar char=""/>
              <a:tabLst>
                <a:tab pos="3886200" algn="l"/>
              </a:tabLst>
            </a:pPr>
            <a:r>
              <a:rPr lang="es-EC" sz="1800" b="1" dirty="0">
                <a:effectLst/>
                <a:latin typeface="Times New Roman" panose="02020603050405020304" pitchFamily="18" charset="0"/>
                <a:ea typeface="Times New Roman" panose="02020603050405020304" pitchFamily="18" charset="0"/>
                <a:cs typeface="Times New Roman" panose="02020603050405020304" pitchFamily="18" charset="0"/>
              </a:rPr>
              <a:t>¿Ha realizado talleres y cuáles ha realizado durante este periodo?</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7" name="CuadroTexto 6">
            <a:extLst>
              <a:ext uri="{FF2B5EF4-FFF2-40B4-BE49-F238E27FC236}">
                <a16:creationId xmlns:a16="http://schemas.microsoft.com/office/drawing/2014/main" id="{60E31C90-8A39-98D2-CDD1-40E51E0DE8BE}"/>
              </a:ext>
            </a:extLst>
          </p:cNvPr>
          <p:cNvSpPr txBox="1"/>
          <p:nvPr/>
        </p:nvSpPr>
        <p:spPr>
          <a:xfrm>
            <a:off x="2585301" y="1712304"/>
            <a:ext cx="9037948" cy="4524315"/>
          </a:xfrm>
          <a:prstGeom prst="rect">
            <a:avLst/>
          </a:prstGeom>
          <a:noFill/>
        </p:spPr>
        <p:txBody>
          <a:bodyPr wrap="square">
            <a:spAutoFit/>
          </a:bodyPr>
          <a:lstStyle/>
          <a:p>
            <a:pPr algn="just"/>
            <a:r>
              <a:rPr lang="es-EC" sz="1800" i="1" dirty="0">
                <a:solidFill>
                  <a:srgbClr val="000000"/>
                </a:solidFill>
                <a:effectLst/>
                <a:latin typeface="Times New Roman" panose="02020603050405020304" pitchFamily="18" charset="0"/>
                <a:ea typeface="Times New Roman" panose="02020603050405020304" pitchFamily="18" charset="0"/>
              </a:rPr>
              <a:t>Sí, durante este periodo se han gestionado y llevado a cabo talleres en modalidad presencial, organizados por la Prefectura de Loja en coordinación con el GAD Parroquial de Tacamoros. Las capacitaciones se realizaron el 31 de julio de 2024, con la participación de 24 alumnos.</a:t>
            </a:r>
          </a:p>
          <a:p>
            <a:pPr algn="just"/>
            <a:endParaRPr lang="es-EC" i="1" dirty="0">
              <a:solidFill>
                <a:srgbClr val="000000"/>
              </a:solidFill>
              <a:latin typeface="Times New Roman" panose="02020603050405020304" pitchFamily="18" charset="0"/>
            </a:endParaRPr>
          </a:p>
          <a:p>
            <a:pPr algn="just"/>
            <a:r>
              <a:rPr lang="es-EC" sz="1800" i="1" dirty="0">
                <a:solidFill>
                  <a:srgbClr val="000000"/>
                </a:solidFill>
                <a:effectLst/>
                <a:latin typeface="Times New Roman" panose="02020603050405020304" pitchFamily="18" charset="0"/>
                <a:ea typeface="Times New Roman" panose="02020603050405020304" pitchFamily="18" charset="0"/>
              </a:rPr>
              <a:t>Los talleres desarrollados fueron los siguientes:</a:t>
            </a:r>
          </a:p>
          <a:p>
            <a:pPr algn="just"/>
            <a:endParaRPr lang="es-EC" i="1" dirty="0">
              <a:solidFill>
                <a:srgbClr val="000000"/>
              </a:solidFill>
              <a:latin typeface="Times New Roman" panose="02020603050405020304" pitchFamily="18" charset="0"/>
            </a:endParaRPr>
          </a:p>
          <a:p>
            <a:pPr algn="just"/>
            <a:r>
              <a:rPr lang="es-EC" sz="1800" i="1" dirty="0">
                <a:solidFill>
                  <a:srgbClr val="000000"/>
                </a:solidFill>
                <a:effectLst/>
                <a:latin typeface="Times New Roman" panose="02020603050405020304" pitchFamily="18" charset="0"/>
                <a:ea typeface="Times New Roman" panose="02020603050405020304" pitchFamily="18" charset="0"/>
              </a:rPr>
              <a:t>Taller de Atención al Cliente y Hospitalidad Turística, dictado por el Ing. Nelson Palacios y el Ing. Fabricio Sarango, enfocado en fortalecer la calidad del servicio en el ámbito turístico local.</a:t>
            </a:r>
          </a:p>
          <a:p>
            <a:pPr algn="just"/>
            <a:endParaRPr lang="es-EC" i="1" dirty="0">
              <a:solidFill>
                <a:srgbClr val="000000"/>
              </a:solidFill>
              <a:latin typeface="Times New Roman" panose="02020603050405020304" pitchFamily="18" charset="0"/>
            </a:endParaRPr>
          </a:p>
          <a:p>
            <a:pPr algn="just"/>
            <a:r>
              <a:rPr lang="es-EC" sz="1800" i="1" dirty="0">
                <a:solidFill>
                  <a:srgbClr val="000000"/>
                </a:solidFill>
                <a:effectLst/>
                <a:latin typeface="Times New Roman" panose="02020603050405020304" pitchFamily="18" charset="0"/>
                <a:ea typeface="Times New Roman" panose="02020603050405020304" pitchFamily="18" charset="0"/>
              </a:rPr>
              <a:t>Taller de Seguridad Alimentaria y Notificación Sanitaria, impartido por el Magíster Francisco Palacio, orientado a garantizar el cumplimiento de normativas sanitarias y fomentar buenas prácticas en la manipulación de alimentos.</a:t>
            </a:r>
          </a:p>
          <a:p>
            <a:pPr algn="just"/>
            <a:endParaRPr lang="es-EC" i="1" dirty="0">
              <a:solidFill>
                <a:srgbClr val="000000"/>
              </a:solidFill>
              <a:latin typeface="Times New Roman" panose="02020603050405020304" pitchFamily="18" charset="0"/>
            </a:endParaRPr>
          </a:p>
          <a:p>
            <a:pPr algn="just"/>
            <a:r>
              <a:rPr lang="es-EC" sz="1800" i="1" dirty="0">
                <a:solidFill>
                  <a:srgbClr val="000000"/>
                </a:solidFill>
                <a:effectLst/>
                <a:latin typeface="Times New Roman" panose="02020603050405020304" pitchFamily="18" charset="0"/>
                <a:ea typeface="Times New Roman" panose="02020603050405020304" pitchFamily="18" charset="0"/>
              </a:rPr>
              <a:t>Estas acciones formativas han sido clave para el desarrollo de capacidades técnicas en la comunidad, contribuyendo al mejoramiento de los servicios y la calidad de vida local.</a:t>
            </a:r>
            <a:endParaRPr lang="en-US" dirty="0"/>
          </a:p>
        </p:txBody>
      </p:sp>
    </p:spTree>
    <p:extLst>
      <p:ext uri="{BB962C8B-B14F-4D97-AF65-F5344CB8AC3E}">
        <p14:creationId xmlns:p14="http://schemas.microsoft.com/office/powerpoint/2010/main" val="3889055824"/>
      </p:ext>
    </p:extLst>
  </p:cSld>
  <p:clrMapOvr>
    <a:masterClrMapping/>
  </p:clrMapOvr>
  <p:transition spd="med">
    <p:pull/>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8EFEB27A-85FE-804C-467F-C9C7F4D6507A}"/>
              </a:ext>
            </a:extLst>
          </p:cNvPr>
          <p:cNvSpPr txBox="1"/>
          <p:nvPr/>
        </p:nvSpPr>
        <p:spPr>
          <a:xfrm>
            <a:off x="2425046" y="176453"/>
            <a:ext cx="7840744" cy="369332"/>
          </a:xfrm>
          <a:prstGeom prst="rect">
            <a:avLst/>
          </a:prstGeom>
          <a:noFill/>
        </p:spPr>
        <p:txBody>
          <a:bodyPr wrap="square">
            <a:spAutoFit/>
          </a:bodyPr>
          <a:lstStyle/>
          <a:p>
            <a:pPr algn="just"/>
            <a:r>
              <a:rPr lang="es-EC" sz="1800" b="1" i="1" dirty="0">
                <a:solidFill>
                  <a:srgbClr val="000000"/>
                </a:solidFill>
                <a:effectLst/>
                <a:latin typeface="Times New Roman" panose="02020603050405020304" pitchFamily="18" charset="0"/>
                <a:ea typeface="Times New Roman" panose="02020603050405020304" pitchFamily="18" charset="0"/>
              </a:rPr>
              <a:t>¿Ha gestionado plantas para ser entregadas a personas de nuestra parroquia?</a:t>
            </a:r>
            <a:endParaRPr lang="en-US" dirty="0"/>
          </a:p>
        </p:txBody>
      </p:sp>
      <p:sp>
        <p:nvSpPr>
          <p:cNvPr id="7" name="CuadroTexto 6">
            <a:extLst>
              <a:ext uri="{FF2B5EF4-FFF2-40B4-BE49-F238E27FC236}">
                <a16:creationId xmlns:a16="http://schemas.microsoft.com/office/drawing/2014/main" id="{A80BC95D-1856-6252-8248-851A0FCB64A5}"/>
              </a:ext>
            </a:extLst>
          </p:cNvPr>
          <p:cNvSpPr txBox="1"/>
          <p:nvPr/>
        </p:nvSpPr>
        <p:spPr>
          <a:xfrm>
            <a:off x="2519313" y="550990"/>
            <a:ext cx="9217058" cy="1138773"/>
          </a:xfrm>
          <a:prstGeom prst="rect">
            <a:avLst/>
          </a:prstGeom>
          <a:noFill/>
        </p:spPr>
        <p:txBody>
          <a:bodyPr wrap="square">
            <a:spAutoFit/>
          </a:bodyPr>
          <a:lstStyle/>
          <a:p>
            <a:pPr algn="just"/>
            <a:r>
              <a:rPr lang="es-EC" sz="1700" i="1" dirty="0">
                <a:solidFill>
                  <a:srgbClr val="000000"/>
                </a:solidFill>
                <a:effectLst/>
                <a:latin typeface="Times New Roman" panose="02020603050405020304" pitchFamily="18" charset="0"/>
                <a:ea typeface="Times New Roman" panose="02020603050405020304" pitchFamily="18" charset="0"/>
              </a:rPr>
              <a:t>En coordinación con el Presidente, gestioné insumos y semillas ante la Prefectura de Loja, bajo el convenio del vivero parroquial, para garantizar plantas para la comunidad. En 2024 entregamos 12,000 plántulas de café en las variedades Típica y Sidra a 60 familias, y 300 plantas de aguacate a 75 familias</a:t>
            </a:r>
            <a:endParaRPr lang="en-US" sz="1700" dirty="0"/>
          </a:p>
        </p:txBody>
      </p:sp>
      <p:sp>
        <p:nvSpPr>
          <p:cNvPr id="9" name="CuadroTexto 8">
            <a:extLst>
              <a:ext uri="{FF2B5EF4-FFF2-40B4-BE49-F238E27FC236}">
                <a16:creationId xmlns:a16="http://schemas.microsoft.com/office/drawing/2014/main" id="{E11364F1-2079-96C7-7D58-38AB0776172B}"/>
              </a:ext>
            </a:extLst>
          </p:cNvPr>
          <p:cNvSpPr txBox="1"/>
          <p:nvPr/>
        </p:nvSpPr>
        <p:spPr>
          <a:xfrm>
            <a:off x="2472178" y="1769965"/>
            <a:ext cx="3297024" cy="369332"/>
          </a:xfrm>
          <a:prstGeom prst="rect">
            <a:avLst/>
          </a:prstGeom>
          <a:noFill/>
        </p:spPr>
        <p:txBody>
          <a:bodyPr wrap="square">
            <a:spAutoFit/>
          </a:bodyPr>
          <a:lstStyle/>
          <a:p>
            <a:r>
              <a:rPr lang="es-EC" sz="1800" b="1" i="1" dirty="0">
                <a:solidFill>
                  <a:srgbClr val="000000"/>
                </a:solidFill>
                <a:effectLst/>
                <a:latin typeface="Times New Roman" panose="02020603050405020304" pitchFamily="18" charset="0"/>
                <a:ea typeface="Times New Roman" panose="02020603050405020304" pitchFamily="18" charset="0"/>
              </a:rPr>
              <a:t>¿Cuánto se invirtió en Riego?</a:t>
            </a:r>
            <a:endParaRPr lang="en-US" dirty="0"/>
          </a:p>
        </p:txBody>
      </p:sp>
      <p:sp>
        <p:nvSpPr>
          <p:cNvPr id="11" name="CuadroTexto 10">
            <a:extLst>
              <a:ext uri="{FF2B5EF4-FFF2-40B4-BE49-F238E27FC236}">
                <a16:creationId xmlns:a16="http://schemas.microsoft.com/office/drawing/2014/main" id="{4FFA3D62-890E-28E1-00A4-207C29AEB0E2}"/>
              </a:ext>
            </a:extLst>
          </p:cNvPr>
          <p:cNvSpPr txBox="1"/>
          <p:nvPr/>
        </p:nvSpPr>
        <p:spPr>
          <a:xfrm>
            <a:off x="2425046" y="2116059"/>
            <a:ext cx="9405593" cy="1661993"/>
          </a:xfrm>
          <a:prstGeom prst="rect">
            <a:avLst/>
          </a:prstGeom>
          <a:noFill/>
        </p:spPr>
        <p:txBody>
          <a:bodyPr wrap="square">
            <a:spAutoFit/>
          </a:bodyPr>
          <a:lstStyle/>
          <a:p>
            <a:pPr algn="just"/>
            <a:r>
              <a:rPr lang="es-EC" sz="1700" i="1" dirty="0">
                <a:solidFill>
                  <a:srgbClr val="000000"/>
                </a:solidFill>
                <a:effectLst/>
                <a:latin typeface="Times New Roman" panose="02020603050405020304" pitchFamily="18" charset="0"/>
                <a:ea typeface="Times New Roman" panose="02020603050405020304" pitchFamily="18" charset="0"/>
              </a:rPr>
              <a:t>No se realizó inversión en riego, puesto que la </a:t>
            </a:r>
            <a:r>
              <a:rPr lang="es-ES" sz="1700" i="1" dirty="0">
                <a:effectLst/>
                <a:latin typeface="Times New Roman" panose="02020603050405020304" pitchFamily="18" charset="0"/>
                <a:ea typeface="Times New Roman" panose="02020603050405020304" pitchFamily="18" charset="0"/>
              </a:rPr>
              <a:t>competencia exclusiva de Riego la tiene la Prefectura de Loja, pero el Gobierno Parroquial puede vincularse al incentivo del desarrollo de actividades productivas comunitarias como lo establece el COOTAD en el art. 65 competencias exclusivas del gobierno autónomo descentralizado parroquial rural. Por lo cual, a través de convenios puede vincular los programas y proyectos, pero durante el año 2024 no se destinaron fondos directos para la ejecución de proyectos de riego</a:t>
            </a:r>
            <a:r>
              <a:rPr lang="es-EC" sz="1700" i="1" dirty="0">
                <a:solidFill>
                  <a:srgbClr val="000000"/>
                </a:solidFill>
                <a:effectLst/>
                <a:latin typeface="Times New Roman" panose="02020603050405020304" pitchFamily="18" charset="0"/>
                <a:ea typeface="Times New Roman" panose="02020603050405020304" pitchFamily="18" charset="0"/>
              </a:rPr>
              <a:t>.</a:t>
            </a:r>
            <a:endParaRPr lang="en-US" sz="1700" i="1" dirty="0"/>
          </a:p>
        </p:txBody>
      </p:sp>
      <p:sp>
        <p:nvSpPr>
          <p:cNvPr id="13" name="CuadroTexto 12">
            <a:extLst>
              <a:ext uri="{FF2B5EF4-FFF2-40B4-BE49-F238E27FC236}">
                <a16:creationId xmlns:a16="http://schemas.microsoft.com/office/drawing/2014/main" id="{69897755-D021-A07D-BC92-ADDB8F55122D}"/>
              </a:ext>
            </a:extLst>
          </p:cNvPr>
          <p:cNvSpPr txBox="1"/>
          <p:nvPr/>
        </p:nvSpPr>
        <p:spPr>
          <a:xfrm>
            <a:off x="2472179" y="3779010"/>
            <a:ext cx="4447094" cy="369332"/>
          </a:xfrm>
          <a:prstGeom prst="rect">
            <a:avLst/>
          </a:prstGeom>
          <a:noFill/>
        </p:spPr>
        <p:txBody>
          <a:bodyPr wrap="square">
            <a:spAutoFit/>
          </a:bodyPr>
          <a:lstStyle/>
          <a:p>
            <a:r>
              <a:rPr lang="es-EC" sz="1800" b="1" i="1" dirty="0">
                <a:solidFill>
                  <a:srgbClr val="000000"/>
                </a:solidFill>
                <a:effectLst/>
                <a:latin typeface="Times New Roman" panose="02020603050405020304" pitchFamily="18" charset="0"/>
                <a:ea typeface="Times New Roman" panose="02020603050405020304" pitchFamily="18" charset="0"/>
              </a:rPr>
              <a:t>¿De qué manera se apoyó en producción?</a:t>
            </a:r>
            <a:endParaRPr lang="en-US" dirty="0"/>
          </a:p>
        </p:txBody>
      </p:sp>
      <p:sp>
        <p:nvSpPr>
          <p:cNvPr id="15" name="CuadroTexto 14">
            <a:extLst>
              <a:ext uri="{FF2B5EF4-FFF2-40B4-BE49-F238E27FC236}">
                <a16:creationId xmlns:a16="http://schemas.microsoft.com/office/drawing/2014/main" id="{F7AEE697-5775-E1C0-3537-E89E9FB306A3}"/>
              </a:ext>
            </a:extLst>
          </p:cNvPr>
          <p:cNvSpPr txBox="1"/>
          <p:nvPr/>
        </p:nvSpPr>
        <p:spPr>
          <a:xfrm>
            <a:off x="2472177" y="4136479"/>
            <a:ext cx="9264193" cy="2646109"/>
          </a:xfrm>
          <a:prstGeom prst="rect">
            <a:avLst/>
          </a:prstGeom>
          <a:noFill/>
        </p:spPr>
        <p:txBody>
          <a:bodyPr wrap="square">
            <a:spAutoFit/>
          </a:bodyPr>
          <a:lstStyle/>
          <a:p>
            <a:pPr algn="just"/>
            <a:r>
              <a:rPr lang="es-EC" sz="1800" i="1" dirty="0">
                <a:solidFill>
                  <a:srgbClr val="000000"/>
                </a:solidFill>
                <a:effectLst/>
                <a:latin typeface="Times New Roman" panose="02020603050405020304" pitchFamily="18" charset="0"/>
                <a:ea typeface="Times New Roman" panose="02020603050405020304" pitchFamily="18" charset="0"/>
              </a:rPr>
              <a:t>Durante el año 2024, se ejecutaron proyectos vinculados al fortalecimiento de la Producción de la parroquia Tacamoros, fomentando las iniciativas de desarrollo agrícola de la parroquia, buscando fortalecer la producción, a través de los siguientes proyectos:</a:t>
            </a:r>
          </a:p>
          <a:p>
            <a:pPr marL="342900" lvl="0" indent="-342900" algn="just">
              <a:lnSpc>
                <a:spcPct val="115000"/>
              </a:lnSpc>
              <a:spcAft>
                <a:spcPts val="1000"/>
              </a:spcAft>
              <a:buFont typeface="Wingdings" panose="05000000000000000000" pitchFamily="2" charset="2"/>
              <a:buChar char=""/>
              <a:tabLst>
                <a:tab pos="3886200" algn="l"/>
              </a:tabLst>
            </a:pPr>
            <a:r>
              <a:rPr lang="es-EC" sz="1400" dirty="0">
                <a:effectLst/>
                <a:latin typeface="Times New Roman" panose="02020603050405020304" pitchFamily="18" charset="0"/>
                <a:ea typeface="Times New Roman" panose="02020603050405020304" pitchFamily="18" charset="0"/>
                <a:cs typeface="Times New Roman" panose="02020603050405020304" pitchFamily="18" charset="0"/>
              </a:rPr>
              <a:t>X EXPO A FERIA INTEGRAL: AGRÍCOLA, GANADERA, ARTESANAL Y DE EMPRENDIMIENTOS, TACAMOROS UN HORIZONTE MÁGICO 2024</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1000"/>
              </a:spcAft>
              <a:buFont typeface="Wingdings" panose="05000000000000000000" pitchFamily="2" charset="2"/>
              <a:buChar char=""/>
              <a:tabLst>
                <a:tab pos="3886200" algn="l"/>
              </a:tabLst>
            </a:pPr>
            <a:r>
              <a:rPr lang="es-EC" sz="1400" dirty="0">
                <a:effectLst/>
                <a:latin typeface="Times New Roman" panose="02020603050405020304" pitchFamily="18" charset="0"/>
                <a:ea typeface="Times New Roman" panose="02020603050405020304" pitchFamily="18" charset="0"/>
                <a:cs typeface="Times New Roman" panose="02020603050405020304" pitchFamily="18" charset="0"/>
              </a:rPr>
              <a:t>REACTIVACIÓN PRODUCTIVA A TRAVÉS DE LA IMPLEMENTACIÓN DE HUERTOS FAMILIARES Y CRIANZA DE POLLOS CON ENFOQUE SUSTENTABLE Y SOSTENIBLE PARA LOS PRODUCTORES DE LA PARROQUIA TACAMOROS</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1000"/>
              </a:spcAft>
              <a:buFont typeface="Wingdings" panose="05000000000000000000" pitchFamily="2" charset="2"/>
              <a:buChar char=""/>
              <a:tabLst>
                <a:tab pos="3886200" algn="l"/>
              </a:tabLst>
            </a:pPr>
            <a:r>
              <a:rPr lang="es-EC" sz="1400" dirty="0">
                <a:effectLst/>
                <a:latin typeface="Times New Roman" panose="02020603050405020304" pitchFamily="18" charset="0"/>
                <a:ea typeface="Times New Roman" panose="02020603050405020304" pitchFamily="18" charset="0"/>
                <a:cs typeface="Times New Roman" panose="02020603050405020304" pitchFamily="18" charset="0"/>
              </a:rPr>
              <a:t>GESTIONES Y ACTIVIDADES PARA FORTALECER EL VIVERO PARROQUIAL</a:t>
            </a:r>
            <a:endParaRPr lang="en-US" dirty="0"/>
          </a:p>
        </p:txBody>
      </p:sp>
    </p:spTree>
    <p:extLst>
      <p:ext uri="{BB962C8B-B14F-4D97-AF65-F5344CB8AC3E}">
        <p14:creationId xmlns:p14="http://schemas.microsoft.com/office/powerpoint/2010/main" val="454017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C99F759F-4F5F-CEA6-B43B-A047E853A71A}"/>
              </a:ext>
            </a:extLst>
          </p:cNvPr>
          <p:cNvSpPr txBox="1"/>
          <p:nvPr/>
        </p:nvSpPr>
        <p:spPr>
          <a:xfrm>
            <a:off x="2519314" y="211257"/>
            <a:ext cx="6094428" cy="369332"/>
          </a:xfrm>
          <a:prstGeom prst="rect">
            <a:avLst/>
          </a:prstGeom>
          <a:noFill/>
        </p:spPr>
        <p:txBody>
          <a:bodyPr wrap="square">
            <a:spAutoFit/>
          </a:bodyPr>
          <a:lstStyle/>
          <a:p>
            <a:r>
              <a:rPr lang="es-EC" sz="1800" b="1" i="1" dirty="0">
                <a:solidFill>
                  <a:srgbClr val="000000"/>
                </a:solidFill>
                <a:effectLst/>
                <a:latin typeface="Times New Roman" panose="02020603050405020304" pitchFamily="18" charset="0"/>
                <a:ea typeface="Times New Roman" panose="02020603050405020304" pitchFamily="18" charset="0"/>
              </a:rPr>
              <a:t>¿De qué manera se apoyó en turismo?</a:t>
            </a:r>
            <a:endParaRPr lang="en-US" dirty="0"/>
          </a:p>
        </p:txBody>
      </p:sp>
      <p:sp>
        <p:nvSpPr>
          <p:cNvPr id="7" name="CuadroTexto 6">
            <a:extLst>
              <a:ext uri="{FF2B5EF4-FFF2-40B4-BE49-F238E27FC236}">
                <a16:creationId xmlns:a16="http://schemas.microsoft.com/office/drawing/2014/main" id="{51A91722-4301-10D7-A1FB-F678CBC824A0}"/>
              </a:ext>
            </a:extLst>
          </p:cNvPr>
          <p:cNvSpPr txBox="1"/>
          <p:nvPr/>
        </p:nvSpPr>
        <p:spPr>
          <a:xfrm>
            <a:off x="3122628" y="572430"/>
            <a:ext cx="8066987" cy="646331"/>
          </a:xfrm>
          <a:prstGeom prst="rect">
            <a:avLst/>
          </a:prstGeom>
          <a:noFill/>
        </p:spPr>
        <p:txBody>
          <a:bodyPr wrap="square">
            <a:spAutoFit/>
          </a:bodyPr>
          <a:lstStyle/>
          <a:p>
            <a:pPr algn="just"/>
            <a:r>
              <a:rPr lang="es-EC" sz="1800" i="1" dirty="0">
                <a:solidFill>
                  <a:srgbClr val="000000"/>
                </a:solidFill>
                <a:effectLst/>
                <a:latin typeface="Times New Roman" panose="02020603050405020304" pitchFamily="18" charset="0"/>
                <a:ea typeface="Times New Roman" panose="02020603050405020304" pitchFamily="18" charset="0"/>
              </a:rPr>
              <a:t>Se impulsó el turismo mediante acciones de capacitación y apoyo a eventos culturales, promoviendo la identidad local y la reactivación económica.</a:t>
            </a:r>
            <a:endParaRPr lang="en-US" dirty="0"/>
          </a:p>
        </p:txBody>
      </p:sp>
      <p:sp>
        <p:nvSpPr>
          <p:cNvPr id="9" name="CuadroTexto 8">
            <a:extLst>
              <a:ext uri="{FF2B5EF4-FFF2-40B4-BE49-F238E27FC236}">
                <a16:creationId xmlns:a16="http://schemas.microsoft.com/office/drawing/2014/main" id="{CA568997-8078-F017-4331-7D6AD453A3E8}"/>
              </a:ext>
            </a:extLst>
          </p:cNvPr>
          <p:cNvSpPr txBox="1"/>
          <p:nvPr/>
        </p:nvSpPr>
        <p:spPr>
          <a:xfrm>
            <a:off x="2754983" y="1242099"/>
            <a:ext cx="8434631" cy="369332"/>
          </a:xfrm>
          <a:prstGeom prst="rect">
            <a:avLst/>
          </a:prstGeom>
          <a:noFill/>
        </p:spPr>
        <p:txBody>
          <a:bodyPr wrap="square">
            <a:spAutoFit/>
          </a:bodyPr>
          <a:lstStyle/>
          <a:p>
            <a:r>
              <a:rPr lang="es-EC" sz="1800" b="1" i="1" dirty="0">
                <a:solidFill>
                  <a:srgbClr val="000000"/>
                </a:solidFill>
                <a:effectLst/>
                <a:latin typeface="Times New Roman" panose="02020603050405020304" pitchFamily="18" charset="0"/>
                <a:ea typeface="Times New Roman" panose="02020603050405020304" pitchFamily="18" charset="0"/>
              </a:rPr>
              <a:t>¿Cuánta cantidad de dinero se invirtió en producción y en qué clase de productos?</a:t>
            </a:r>
            <a:endParaRPr lang="en-US" dirty="0"/>
          </a:p>
        </p:txBody>
      </p:sp>
      <p:sp>
        <p:nvSpPr>
          <p:cNvPr id="11" name="CuadroTexto 10">
            <a:extLst>
              <a:ext uri="{FF2B5EF4-FFF2-40B4-BE49-F238E27FC236}">
                <a16:creationId xmlns:a16="http://schemas.microsoft.com/office/drawing/2014/main" id="{9F0D6BB7-A2AA-9EFF-C8B8-D53AA43F0D7D}"/>
              </a:ext>
            </a:extLst>
          </p:cNvPr>
          <p:cNvSpPr txBox="1"/>
          <p:nvPr/>
        </p:nvSpPr>
        <p:spPr>
          <a:xfrm>
            <a:off x="3122628" y="1537866"/>
            <a:ext cx="8066986" cy="646331"/>
          </a:xfrm>
          <a:prstGeom prst="rect">
            <a:avLst/>
          </a:prstGeom>
          <a:noFill/>
        </p:spPr>
        <p:txBody>
          <a:bodyPr wrap="square">
            <a:spAutoFit/>
          </a:bodyPr>
          <a:lstStyle/>
          <a:p>
            <a:r>
              <a:rPr lang="es-EC" sz="1800" i="1" dirty="0">
                <a:solidFill>
                  <a:srgbClr val="000000"/>
                </a:solidFill>
                <a:effectLst/>
                <a:latin typeface="Times New Roman" panose="02020603050405020304" pitchFamily="18" charset="0"/>
                <a:ea typeface="Times New Roman" panose="02020603050405020304" pitchFamily="18" charset="0"/>
              </a:rPr>
              <a:t>En el año 2024 se ejecutó los siguientes proyectos vinculados al fortalecimiento de la producción:</a:t>
            </a:r>
            <a:endParaRPr lang="en-US" dirty="0"/>
          </a:p>
        </p:txBody>
      </p:sp>
      <p:pic>
        <p:nvPicPr>
          <p:cNvPr id="13" name="Imagen 12">
            <a:extLst>
              <a:ext uri="{FF2B5EF4-FFF2-40B4-BE49-F238E27FC236}">
                <a16:creationId xmlns:a16="http://schemas.microsoft.com/office/drawing/2014/main" id="{65134869-D213-C511-D539-B95F1361C33E}"/>
              </a:ext>
            </a:extLst>
          </p:cNvPr>
          <p:cNvPicPr>
            <a:picLocks noChangeAspect="1"/>
          </p:cNvPicPr>
          <p:nvPr/>
        </p:nvPicPr>
        <p:blipFill rotWithShape="1">
          <a:blip r:embed="rId2"/>
          <a:srcRect r="2384" b="6293"/>
          <a:stretch/>
        </p:blipFill>
        <p:spPr>
          <a:xfrm>
            <a:off x="3853382" y="2218572"/>
            <a:ext cx="6374701" cy="2673331"/>
          </a:xfrm>
          <a:prstGeom prst="rect">
            <a:avLst/>
          </a:prstGeom>
        </p:spPr>
      </p:pic>
      <p:sp>
        <p:nvSpPr>
          <p:cNvPr id="15" name="CuadroTexto 14">
            <a:extLst>
              <a:ext uri="{FF2B5EF4-FFF2-40B4-BE49-F238E27FC236}">
                <a16:creationId xmlns:a16="http://schemas.microsoft.com/office/drawing/2014/main" id="{CDD30637-1B7B-8DCB-AD33-2CEE47C45254}"/>
              </a:ext>
            </a:extLst>
          </p:cNvPr>
          <p:cNvSpPr txBox="1"/>
          <p:nvPr/>
        </p:nvSpPr>
        <p:spPr>
          <a:xfrm>
            <a:off x="2439183" y="5059956"/>
            <a:ext cx="9066229" cy="1754326"/>
          </a:xfrm>
          <a:prstGeom prst="rect">
            <a:avLst/>
          </a:prstGeom>
          <a:noFill/>
        </p:spPr>
        <p:txBody>
          <a:bodyPr wrap="square">
            <a:spAutoFit/>
          </a:bodyPr>
          <a:lstStyle/>
          <a:p>
            <a:pPr algn="just"/>
            <a:r>
              <a:rPr lang="es-EC" sz="1800" i="1" dirty="0">
                <a:solidFill>
                  <a:srgbClr val="000000"/>
                </a:solidFill>
                <a:effectLst/>
                <a:latin typeface="Times New Roman" panose="02020603050405020304" pitchFamily="18" charset="0"/>
                <a:ea typeface="Times New Roman" panose="02020603050405020304" pitchFamily="18" charset="0"/>
              </a:rPr>
              <a:t>Por lo cual, la inversión en la adquisición únicamente de materiales e insumos para el apoyo a la producción fue de $ 11 903,70 (once mil novecientos tres con 70/100 dólares de los estados americanos) sin incluir el IVA; de igual forma no están incluidos los gastos administrativos ni gastos de logística que fueron necesitados para el desarrollo de estos proyectos. Además, gastos como el transporte de semillas y plantas fueron solventados directamente por aporte personal tanto del Presidente como de mi persona.</a:t>
            </a:r>
            <a:endParaRPr lang="en-US" dirty="0"/>
          </a:p>
        </p:txBody>
      </p:sp>
    </p:spTree>
    <p:extLst>
      <p:ext uri="{BB962C8B-B14F-4D97-AF65-F5344CB8AC3E}">
        <p14:creationId xmlns:p14="http://schemas.microsoft.com/office/powerpoint/2010/main" val="2469679608"/>
      </p:ext>
    </p:extLst>
  </p:cSld>
  <p:clrMapOvr>
    <a:masterClrMapping/>
  </p:clrMapOvr>
  <p:transition spd="med">
    <p:pull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33B7A3BE-1E98-57CA-4143-FA52DC379E56}"/>
              </a:ext>
            </a:extLst>
          </p:cNvPr>
          <p:cNvSpPr txBox="1"/>
          <p:nvPr/>
        </p:nvSpPr>
        <p:spPr>
          <a:xfrm>
            <a:off x="1808769" y="260219"/>
            <a:ext cx="8905972" cy="369332"/>
          </a:xfrm>
          <a:prstGeom prst="rect">
            <a:avLst/>
          </a:prstGeom>
          <a:noFill/>
        </p:spPr>
        <p:txBody>
          <a:bodyPr wrap="square">
            <a:spAutoFit/>
          </a:bodyPr>
          <a:lstStyle/>
          <a:p>
            <a:r>
              <a:rPr lang="es-EC" sz="1800" b="1" i="1" dirty="0">
                <a:solidFill>
                  <a:srgbClr val="000000"/>
                </a:solidFill>
                <a:effectLst/>
                <a:latin typeface="Times New Roman" panose="02020603050405020304" pitchFamily="18" charset="0"/>
                <a:ea typeface="Times New Roman" panose="02020603050405020304" pitchFamily="18" charset="0"/>
              </a:rPr>
              <a:t>¿Cuántas personas fueron beneficiadas en el proyecto de pollos y huertos familiares?</a:t>
            </a:r>
            <a:endParaRPr lang="en-US" dirty="0"/>
          </a:p>
        </p:txBody>
      </p:sp>
      <p:sp>
        <p:nvSpPr>
          <p:cNvPr id="11" name="CuadroTexto 10">
            <a:extLst>
              <a:ext uri="{FF2B5EF4-FFF2-40B4-BE49-F238E27FC236}">
                <a16:creationId xmlns:a16="http://schemas.microsoft.com/office/drawing/2014/main" id="{F4A6CDBF-E75A-C2D0-A53E-01AC6D5F97C3}"/>
              </a:ext>
            </a:extLst>
          </p:cNvPr>
          <p:cNvSpPr txBox="1"/>
          <p:nvPr/>
        </p:nvSpPr>
        <p:spPr>
          <a:xfrm>
            <a:off x="2484033" y="680933"/>
            <a:ext cx="6473857" cy="646331"/>
          </a:xfrm>
          <a:prstGeom prst="rect">
            <a:avLst/>
          </a:prstGeom>
          <a:noFill/>
        </p:spPr>
        <p:txBody>
          <a:bodyPr wrap="square">
            <a:spAutoFit/>
          </a:bodyPr>
          <a:lstStyle/>
          <a:p>
            <a:r>
              <a:rPr lang="es-EC" sz="1800" i="1" dirty="0">
                <a:solidFill>
                  <a:srgbClr val="000000"/>
                </a:solidFill>
                <a:effectLst/>
                <a:latin typeface="Times New Roman" panose="02020603050405020304" pitchFamily="18" charset="0"/>
                <a:ea typeface="Times New Roman" panose="02020603050405020304" pitchFamily="18" charset="0"/>
              </a:rPr>
              <a:t>Los beneficiarios para la producción avícola fueron: 60 familias</a:t>
            </a:r>
          </a:p>
          <a:p>
            <a:r>
              <a:rPr lang="es-EC" sz="1800" i="1" dirty="0">
                <a:solidFill>
                  <a:srgbClr val="000000"/>
                </a:solidFill>
                <a:effectLst/>
                <a:latin typeface="Times New Roman" panose="02020603050405020304" pitchFamily="18" charset="0"/>
                <a:ea typeface="Times New Roman" panose="02020603050405020304" pitchFamily="18" charset="0"/>
              </a:rPr>
              <a:t>Los beneficiarios para la producción hortícola fueron: 40 familias</a:t>
            </a:r>
            <a:endParaRPr lang="en-US" dirty="0"/>
          </a:p>
        </p:txBody>
      </p:sp>
      <p:sp>
        <p:nvSpPr>
          <p:cNvPr id="15" name="CuadroTexto 14">
            <a:extLst>
              <a:ext uri="{FF2B5EF4-FFF2-40B4-BE49-F238E27FC236}">
                <a16:creationId xmlns:a16="http://schemas.microsoft.com/office/drawing/2014/main" id="{7D82DD52-6537-0978-C1E1-0A7FC844B117}"/>
              </a:ext>
            </a:extLst>
          </p:cNvPr>
          <p:cNvSpPr txBox="1"/>
          <p:nvPr/>
        </p:nvSpPr>
        <p:spPr>
          <a:xfrm>
            <a:off x="2002018" y="1412727"/>
            <a:ext cx="9772060" cy="923330"/>
          </a:xfrm>
          <a:prstGeom prst="rect">
            <a:avLst/>
          </a:prstGeom>
          <a:noFill/>
        </p:spPr>
        <p:txBody>
          <a:bodyPr wrap="square">
            <a:spAutoFit/>
          </a:bodyPr>
          <a:lstStyle/>
          <a:p>
            <a:pPr algn="just"/>
            <a:r>
              <a:rPr lang="es-EC" i="1" dirty="0">
                <a:solidFill>
                  <a:srgbClr val="000000"/>
                </a:solidFill>
                <a:effectLst/>
                <a:latin typeface="Times New Roman" panose="02020603050405020304" pitchFamily="18" charset="0"/>
                <a:ea typeface="Times New Roman" panose="02020603050405020304" pitchFamily="18" charset="0"/>
              </a:rPr>
              <a:t>Obteniendo un total de 100 beneficiarios del proyecto REACTIVACIÓN PRODUCTIVA A TRAVÉS DE LA IMPLEMENTACIÓN DE HUERTOS FAMILIARES Y CRIANZA DE POLLOS CON ENFOQUE SUSTENTABLE Y SOSTENIBLE PARA LOS PRODUCTORES DE LA PARROQUIA TACAMOROS</a:t>
            </a:r>
            <a:endParaRPr lang="en-US" dirty="0"/>
          </a:p>
        </p:txBody>
      </p:sp>
      <p:sp>
        <p:nvSpPr>
          <p:cNvPr id="17" name="CuadroTexto 16">
            <a:extLst>
              <a:ext uri="{FF2B5EF4-FFF2-40B4-BE49-F238E27FC236}">
                <a16:creationId xmlns:a16="http://schemas.microsoft.com/office/drawing/2014/main" id="{64468ACE-76A2-6CC7-6C1D-761821EBBC19}"/>
              </a:ext>
            </a:extLst>
          </p:cNvPr>
          <p:cNvSpPr txBox="1"/>
          <p:nvPr/>
        </p:nvSpPr>
        <p:spPr>
          <a:xfrm>
            <a:off x="2484033" y="2562884"/>
            <a:ext cx="6992333" cy="390684"/>
          </a:xfrm>
          <a:prstGeom prst="rect">
            <a:avLst/>
          </a:prstGeom>
          <a:noFill/>
        </p:spPr>
        <p:txBody>
          <a:bodyPr wrap="square">
            <a:spAutoFit/>
          </a:bodyPr>
          <a:lstStyle/>
          <a:p>
            <a:pPr lvl="0" algn="just">
              <a:lnSpc>
                <a:spcPct val="115000"/>
              </a:lnSpc>
              <a:spcAft>
                <a:spcPts val="1000"/>
              </a:spcAft>
              <a:tabLst>
                <a:tab pos="3886200" algn="l"/>
              </a:tabLst>
            </a:pPr>
            <a:r>
              <a:rPr lang="es-EC" sz="1800" b="1" dirty="0">
                <a:effectLst/>
                <a:latin typeface="Times New Roman" panose="02020603050405020304" pitchFamily="18" charset="0"/>
                <a:ea typeface="Times New Roman" panose="02020603050405020304" pitchFamily="18" charset="0"/>
                <a:cs typeface="Times New Roman" panose="02020603050405020304" pitchFamily="18" charset="0"/>
              </a:rPr>
              <a:t>¿Se ha dado seguimiento al proyecto de pollo y huertos familiares?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19" name="CuadroTexto 18">
            <a:extLst>
              <a:ext uri="{FF2B5EF4-FFF2-40B4-BE49-F238E27FC236}">
                <a16:creationId xmlns:a16="http://schemas.microsoft.com/office/drawing/2014/main" id="{A31B7526-1A5A-F2C5-67C0-10A7051A702E}"/>
              </a:ext>
            </a:extLst>
          </p:cNvPr>
          <p:cNvSpPr txBox="1"/>
          <p:nvPr/>
        </p:nvSpPr>
        <p:spPr>
          <a:xfrm>
            <a:off x="2661894" y="3065901"/>
            <a:ext cx="8823488" cy="1477328"/>
          </a:xfrm>
          <a:prstGeom prst="rect">
            <a:avLst/>
          </a:prstGeom>
          <a:noFill/>
        </p:spPr>
        <p:txBody>
          <a:bodyPr wrap="square">
            <a:spAutoFit/>
          </a:bodyPr>
          <a:lstStyle/>
          <a:p>
            <a:pPr algn="just"/>
            <a:r>
              <a:rPr lang="es-EC" sz="1800" i="1" dirty="0">
                <a:solidFill>
                  <a:srgbClr val="000000"/>
                </a:solidFill>
                <a:effectLst/>
                <a:latin typeface="Times New Roman" panose="02020603050405020304" pitchFamily="18" charset="0"/>
                <a:ea typeface="Times New Roman" panose="02020603050405020304" pitchFamily="18" charset="0"/>
              </a:rPr>
              <a:t>A partir de la entrega a los beneficiarios en el mes de octubre del año 2024, como encargada de la Comisión he venido haciendo el seguimiento hasta la actualidad. Hemos tenido una excelente acogida y es satisfactorio que los beneficiarios han sido responsables ante el cumplimiento de sus compromisos. A continuación, adjunto unas fotografías tomadas en el presente año.</a:t>
            </a:r>
            <a:endParaRPr lang="en-US" dirty="0"/>
          </a:p>
        </p:txBody>
      </p:sp>
      <p:grpSp>
        <p:nvGrpSpPr>
          <p:cNvPr id="20" name="Grupo 19">
            <a:extLst>
              <a:ext uri="{FF2B5EF4-FFF2-40B4-BE49-F238E27FC236}">
                <a16:creationId xmlns:a16="http://schemas.microsoft.com/office/drawing/2014/main" id="{9103C654-20F1-4299-15F5-B324AD3D4139}"/>
              </a:ext>
            </a:extLst>
          </p:cNvPr>
          <p:cNvGrpSpPr/>
          <p:nvPr/>
        </p:nvGrpSpPr>
        <p:grpSpPr>
          <a:xfrm>
            <a:off x="4544558" y="4529675"/>
            <a:ext cx="6421121" cy="1352550"/>
            <a:chOff x="-1998345" y="0"/>
            <a:chExt cx="7126605" cy="1501140"/>
          </a:xfrm>
        </p:grpSpPr>
        <p:pic>
          <p:nvPicPr>
            <p:cNvPr id="21" name="Imagen 20">
              <a:extLst>
                <a:ext uri="{FF2B5EF4-FFF2-40B4-BE49-F238E27FC236}">
                  <a16:creationId xmlns:a16="http://schemas.microsoft.com/office/drawing/2014/main" id="{3BD48D57-A8A4-6748-5094-E2AE26EF0C9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000885" cy="1501140"/>
            </a:xfrm>
            <a:prstGeom prst="rect">
              <a:avLst/>
            </a:prstGeom>
            <a:noFill/>
            <a:ln>
              <a:solidFill>
                <a:schemeClr val="tx1">
                  <a:lumMod val="95000"/>
                  <a:lumOff val="5000"/>
                </a:schemeClr>
              </a:solidFill>
            </a:ln>
          </p:spPr>
        </p:pic>
        <p:pic>
          <p:nvPicPr>
            <p:cNvPr id="22" name="Imagen 21">
              <a:extLst>
                <a:ext uri="{FF2B5EF4-FFF2-40B4-BE49-F238E27FC236}">
                  <a16:creationId xmlns:a16="http://schemas.microsoft.com/office/drawing/2014/main" id="{B3DCB1E5-63DA-AEA5-3573-830F05DD89B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04060" y="0"/>
              <a:ext cx="2000885" cy="1501140"/>
            </a:xfrm>
            <a:prstGeom prst="rect">
              <a:avLst/>
            </a:prstGeom>
            <a:noFill/>
            <a:ln>
              <a:solidFill>
                <a:schemeClr val="tx1">
                  <a:lumMod val="95000"/>
                  <a:lumOff val="5000"/>
                </a:schemeClr>
              </a:solidFill>
            </a:ln>
          </p:spPr>
        </p:pic>
        <p:pic>
          <p:nvPicPr>
            <p:cNvPr id="23" name="Imagen 22">
              <a:extLst>
                <a:ext uri="{FF2B5EF4-FFF2-40B4-BE49-F238E27FC236}">
                  <a16:creationId xmlns:a16="http://schemas.microsoft.com/office/drawing/2014/main" id="{C7F823A7-BFFE-17D1-19EA-B0A8FE95B67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98345" y="2540"/>
              <a:ext cx="1998345" cy="1498600"/>
            </a:xfrm>
            <a:prstGeom prst="rect">
              <a:avLst/>
            </a:prstGeom>
            <a:noFill/>
            <a:ln>
              <a:solidFill>
                <a:schemeClr val="tx1">
                  <a:lumMod val="95000"/>
                  <a:lumOff val="5000"/>
                </a:schemeClr>
              </a:solidFill>
            </a:ln>
          </p:spPr>
        </p:pic>
        <p:pic>
          <p:nvPicPr>
            <p:cNvPr id="24" name="Imagen 23">
              <a:extLst>
                <a:ext uri="{FF2B5EF4-FFF2-40B4-BE49-F238E27FC236}">
                  <a16:creationId xmlns:a16="http://schemas.microsoft.com/office/drawing/2014/main" id="{0AECB00A-E9F3-929B-09A6-D65F29FB9A8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04945" y="0"/>
              <a:ext cx="1123315" cy="1498600"/>
            </a:xfrm>
            <a:prstGeom prst="rect">
              <a:avLst/>
            </a:prstGeom>
            <a:noFill/>
            <a:ln>
              <a:solidFill>
                <a:schemeClr val="tx1">
                  <a:lumMod val="95000"/>
                  <a:lumOff val="5000"/>
                </a:schemeClr>
              </a:solidFill>
            </a:ln>
          </p:spPr>
        </p:pic>
      </p:grpSp>
      <p:sp>
        <p:nvSpPr>
          <p:cNvPr id="26" name="CuadroTexto 25">
            <a:extLst>
              <a:ext uri="{FF2B5EF4-FFF2-40B4-BE49-F238E27FC236}">
                <a16:creationId xmlns:a16="http://schemas.microsoft.com/office/drawing/2014/main" id="{05E72FC8-DB65-CC76-4682-7CE43D884913}"/>
              </a:ext>
            </a:extLst>
          </p:cNvPr>
          <p:cNvSpPr txBox="1"/>
          <p:nvPr/>
        </p:nvSpPr>
        <p:spPr>
          <a:xfrm>
            <a:off x="2658947" y="5901300"/>
            <a:ext cx="8700351" cy="923330"/>
          </a:xfrm>
          <a:prstGeom prst="rect">
            <a:avLst/>
          </a:prstGeom>
          <a:noFill/>
        </p:spPr>
        <p:txBody>
          <a:bodyPr wrap="square">
            <a:spAutoFit/>
          </a:bodyPr>
          <a:lstStyle/>
          <a:p>
            <a:pPr algn="just"/>
            <a:r>
              <a:rPr lang="es-EC" sz="1800" i="1" dirty="0">
                <a:solidFill>
                  <a:srgbClr val="000000"/>
                </a:solidFill>
                <a:effectLst/>
                <a:latin typeface="Times New Roman" panose="02020603050405020304" pitchFamily="18" charset="0"/>
                <a:ea typeface="Times New Roman" panose="02020603050405020304" pitchFamily="18" charset="0"/>
              </a:rPr>
              <a:t>Como es evidente en las fotografías, y es oportuno agradecer a los beneficiarios el compromiso y el empeño para sacar el proyecto adelante, sobre todo, que los resultados permiten fortalecer la economía de las familias de la parroquia Tacamoros.</a:t>
            </a:r>
            <a:endParaRPr lang="en-US" dirty="0"/>
          </a:p>
        </p:txBody>
      </p:sp>
    </p:spTree>
    <p:extLst>
      <p:ext uri="{BB962C8B-B14F-4D97-AF65-F5344CB8AC3E}">
        <p14:creationId xmlns:p14="http://schemas.microsoft.com/office/powerpoint/2010/main" val="1987458676"/>
      </p:ext>
    </p:extLst>
  </p:cSld>
  <p:clrMapOvr>
    <a:masterClrMapping/>
  </p:clrMapOvr>
  <p:transition spd="slow">
    <p:push/>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A1F8E4-C2A9-566F-C0D7-BDCC6A6E4810}"/>
            </a:ext>
          </a:extLst>
        </p:cNvPr>
        <p:cNvGrpSpPr/>
        <p:nvPr/>
      </p:nvGrpSpPr>
      <p:grpSpPr>
        <a:xfrm>
          <a:off x="0" y="0"/>
          <a:ext cx="0" cy="0"/>
          <a:chOff x="0" y="0"/>
          <a:chExt cx="0" cy="0"/>
        </a:xfrm>
      </p:grpSpPr>
      <p:sp>
        <p:nvSpPr>
          <p:cNvPr id="10" name="CuadroTexto 9">
            <a:extLst>
              <a:ext uri="{FF2B5EF4-FFF2-40B4-BE49-F238E27FC236}">
                <a16:creationId xmlns:a16="http://schemas.microsoft.com/office/drawing/2014/main" id="{1F8B3100-3686-9534-2E40-4EBC6EFA7BE2}"/>
              </a:ext>
            </a:extLst>
          </p:cNvPr>
          <p:cNvSpPr txBox="1"/>
          <p:nvPr/>
        </p:nvSpPr>
        <p:spPr>
          <a:xfrm>
            <a:off x="5851593" y="2371410"/>
            <a:ext cx="5715096" cy="3693319"/>
          </a:xfrm>
          <a:prstGeom prst="rect">
            <a:avLst/>
          </a:prstGeom>
          <a:noFill/>
        </p:spPr>
        <p:txBody>
          <a:bodyPr wrap="square">
            <a:spAutoFit/>
          </a:bodyPr>
          <a:lstStyle/>
          <a:p>
            <a:pPr algn="just"/>
            <a:r>
              <a:rPr lang="es-EC" dirty="0">
                <a:solidFill>
                  <a:srgbClr val="000000"/>
                </a:solidFill>
                <a:latin typeface="Times New Roman" panose="02020603050405020304" pitchFamily="18" charset="0"/>
                <a:ea typeface="Times New Roman" panose="02020603050405020304" pitchFamily="18" charset="0"/>
              </a:rPr>
              <a:t>L</a:t>
            </a:r>
            <a:r>
              <a:rPr lang="es-EC" sz="1800" dirty="0">
                <a:solidFill>
                  <a:srgbClr val="000000"/>
                </a:solidFill>
                <a:effectLst/>
                <a:latin typeface="Times New Roman" panose="02020603050405020304" pitchFamily="18" charset="0"/>
                <a:ea typeface="Times New Roman" panose="02020603050405020304" pitchFamily="18" charset="0"/>
              </a:rPr>
              <a:t>as Autoridades de Elección Popular debemos informar sobre las gestiones, atribuciones y resultados a la ciudadanía, promoviendo la transparencia de los recursos públicos y garantizando la participación ciudadana, que nos permita fortalecer la confianza entre el gobierno y la ciudadanía.</a:t>
            </a:r>
          </a:p>
          <a:p>
            <a:pPr algn="just"/>
            <a:endParaRPr lang="es-EC" dirty="0">
              <a:solidFill>
                <a:srgbClr val="000000"/>
              </a:solidFill>
              <a:latin typeface="Times New Roman" panose="02020603050405020304" pitchFamily="18" charset="0"/>
            </a:endParaRPr>
          </a:p>
          <a:p>
            <a:pPr algn="just"/>
            <a:r>
              <a:rPr lang="es-EC" dirty="0">
                <a:solidFill>
                  <a:srgbClr val="000000"/>
                </a:solidFill>
                <a:latin typeface="Times New Roman" panose="02020603050405020304" pitchFamily="18" charset="0"/>
                <a:ea typeface="Times New Roman" panose="02020603050405020304" pitchFamily="18" charset="0"/>
              </a:rPr>
              <a:t>E</a:t>
            </a:r>
            <a:r>
              <a:rPr lang="es-EC" sz="1800" dirty="0">
                <a:solidFill>
                  <a:srgbClr val="000000"/>
                </a:solidFill>
                <a:effectLst/>
                <a:latin typeface="Times New Roman" panose="02020603050405020304" pitchFamily="18" charset="0"/>
                <a:ea typeface="Times New Roman" panose="02020603050405020304" pitchFamily="18" charset="0"/>
              </a:rPr>
              <a:t>s mi responsabilidad cumplir con cada una de las fases del Proceso de Rendición de Cuentas para el año fiscal 2024 establecidas en el reglamento y guías respectivas, ya que es mi deber moral con la ciudadanía rendir cuentas del cumplimiento y gestión que he ejecutado en el marco de mis atribuciones establecidas.</a:t>
            </a:r>
            <a:endParaRPr lang="en-US" dirty="0"/>
          </a:p>
        </p:txBody>
      </p:sp>
      <p:graphicFrame>
        <p:nvGraphicFramePr>
          <p:cNvPr id="2" name="Diagrama 1">
            <a:extLst>
              <a:ext uri="{FF2B5EF4-FFF2-40B4-BE49-F238E27FC236}">
                <a16:creationId xmlns:a16="http://schemas.microsoft.com/office/drawing/2014/main" id="{171CEFB6-B2A3-A309-F14F-7489E72E47FD}"/>
              </a:ext>
            </a:extLst>
          </p:cNvPr>
          <p:cNvGraphicFramePr/>
          <p:nvPr>
            <p:extLst>
              <p:ext uri="{D42A27DB-BD31-4B8C-83A1-F6EECF244321}">
                <p14:modId xmlns:p14="http://schemas.microsoft.com/office/powerpoint/2010/main" val="1174688075"/>
              </p:ext>
            </p:extLst>
          </p:nvPr>
        </p:nvGraphicFramePr>
        <p:xfrm>
          <a:off x="3514555" y="293756"/>
          <a:ext cx="5403201" cy="1896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1">
            <a:extLst>
              <a:ext uri="{FF2B5EF4-FFF2-40B4-BE49-F238E27FC236}">
                <a16:creationId xmlns:a16="http://schemas.microsoft.com/office/drawing/2014/main" id="{5FD9ECBF-D81C-5CCE-A9CF-E2D670C9D8D8}"/>
              </a:ext>
            </a:extLst>
          </p:cNvPr>
          <p:cNvSpPr txBox="1">
            <a:spLocks/>
          </p:cNvSpPr>
          <p:nvPr/>
        </p:nvSpPr>
        <p:spPr>
          <a:xfrm rot="16200000">
            <a:off x="8883080" y="3549081"/>
            <a:ext cx="6206053" cy="411784"/>
          </a:xfrm>
          <a:prstGeom prst="rect">
            <a:avLst/>
          </a:prstGeom>
        </p:spPr>
        <p:txBody>
          <a:bodyPr vert="horz" lIns="91440" tIns="45720" rIns="91440" bIns="45720" rtlCol="0" anchor="b">
            <a:no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r>
              <a:rPr lang="es-EC" sz="2000" b="1" cap="none" dirty="0">
                <a:ln w="22225">
                  <a:solidFill>
                    <a:schemeClr val="accent2"/>
                  </a:solidFill>
                  <a:prstDash val="solid"/>
                </a:ln>
                <a:solidFill>
                  <a:schemeClr val="accent2">
                    <a:lumMod val="40000"/>
                    <a:lumOff val="60000"/>
                  </a:schemeClr>
                </a:solidFill>
                <a:latin typeface="Broadway" panose="04040905080B02020502" pitchFamily="82" charset="0"/>
              </a:rPr>
              <a:t>COMISIÓN PRODUCCIÓN, RIEGO Y TURISMO</a:t>
            </a:r>
            <a:endParaRPr lang="en-US" sz="2000" b="1" cap="none" dirty="0">
              <a:ln w="22225">
                <a:solidFill>
                  <a:schemeClr val="accent2"/>
                </a:solidFill>
                <a:prstDash val="solid"/>
              </a:ln>
              <a:solidFill>
                <a:schemeClr val="accent2">
                  <a:lumMod val="40000"/>
                  <a:lumOff val="60000"/>
                </a:schemeClr>
              </a:solidFill>
              <a:latin typeface="Broadway" panose="04040905080B02020502" pitchFamily="82" charset="0"/>
            </a:endParaRPr>
          </a:p>
        </p:txBody>
      </p:sp>
      <p:pic>
        <p:nvPicPr>
          <p:cNvPr id="4" name="Imagen 3" descr="Image">
            <a:extLst>
              <a:ext uri="{FF2B5EF4-FFF2-40B4-BE49-F238E27FC236}">
                <a16:creationId xmlns:a16="http://schemas.microsoft.com/office/drawing/2014/main" id="{EE76B623-7F64-411B-F85B-AF8E0DBCA7F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27310"/>
          <a:stretch/>
        </p:blipFill>
        <p:spPr bwMode="auto">
          <a:xfrm>
            <a:off x="1983271" y="2946780"/>
            <a:ext cx="3408861" cy="183132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49599990"/>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5B41B348-6233-A727-9E9A-C32AF53834B7}"/>
              </a:ext>
            </a:extLst>
          </p:cNvPr>
          <p:cNvSpPr txBox="1">
            <a:spLocks/>
          </p:cNvSpPr>
          <p:nvPr/>
        </p:nvSpPr>
        <p:spPr>
          <a:xfrm>
            <a:off x="2803717" y="1411806"/>
            <a:ext cx="7754304" cy="1604771"/>
          </a:xfrm>
          <a:prstGeom prst="rect">
            <a:avLst/>
          </a:prstGeom>
        </p:spPr>
        <p:txBody>
          <a:bodyPr vert="horz" lIns="91440" tIns="45720" rIns="91440" bIns="45720" rtlCol="0" anchor="t">
            <a:no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pPr algn="ctr"/>
            <a:r>
              <a:rPr lang="es-EC" sz="9600" b="1"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Broadway" panose="04040905080B02020502" pitchFamily="82" charset="0"/>
              </a:rPr>
              <a:t>¡ </a:t>
            </a:r>
            <a:r>
              <a:rPr lang="es-EC" sz="9600" b="1" u="sng"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Broadway" panose="04040905080B02020502" pitchFamily="82" charset="0"/>
              </a:rPr>
              <a:t>GRACIAS</a:t>
            </a:r>
            <a:r>
              <a:rPr lang="es-EC" sz="9600" b="1"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Broadway" panose="04040905080B02020502" pitchFamily="82" charset="0"/>
              </a:rPr>
              <a:t> !</a:t>
            </a:r>
            <a:endParaRPr lang="en-US" sz="9600" b="1"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Broadway" panose="04040905080B02020502" pitchFamily="82" charset="0"/>
            </a:endParaRPr>
          </a:p>
        </p:txBody>
      </p:sp>
      <p:pic>
        <p:nvPicPr>
          <p:cNvPr id="2" name="Imagen 1" descr="Resultado de imagen para rendicion de cuentas">
            <a:extLst>
              <a:ext uri="{FF2B5EF4-FFF2-40B4-BE49-F238E27FC236}">
                <a16:creationId xmlns:a16="http://schemas.microsoft.com/office/drawing/2014/main" id="{DE94163B-D46E-D872-506A-EA7C7CA8FC8E}"/>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14286" b="90286" l="12903" r="86613">
                        <a14:foregroundMark x1="80484" y1="64000" x2="80484" y2="64000"/>
                        <a14:foregroundMark x1="86613" y1="46286" x2="86613" y2="46286"/>
                        <a14:foregroundMark x1="82581" y1="72571" x2="82581" y2="72571"/>
                        <a14:foregroundMark x1="79516" y1="72000" x2="79516" y2="72000"/>
                        <a14:foregroundMark x1="76290" y1="70857" x2="76290" y2="70857"/>
                        <a14:foregroundMark x1="82742" y1="64857" x2="82742" y2="64857"/>
                        <a14:foregroundMark x1="34839" y1="15429" x2="34839" y2="15429"/>
                        <a14:foregroundMark x1="18226" y1="19714" x2="18226" y2="19714"/>
                        <a14:foregroundMark x1="15161" y1="30571" x2="15161" y2="30571"/>
                        <a14:foregroundMark x1="12903" y1="31429" x2="12903" y2="31429"/>
                        <a14:foregroundMark x1="32258" y1="60286" x2="32258" y2="60286"/>
                        <a14:foregroundMark x1="34355" y1="49714" x2="34355" y2="49714"/>
                        <a14:foregroundMark x1="36290" y1="32000" x2="36935" y2="34571"/>
                        <a14:foregroundMark x1="35968" y1="45143" x2="36290" y2="51714"/>
                        <a14:foregroundMark x1="29516" y1="30286" x2="28548" y2="36286"/>
                        <a14:foregroundMark x1="26129" y1="28571" x2="25484" y2="40571"/>
                        <a14:foregroundMark x1="80000" y1="69429" x2="80000" y2="69429"/>
                        <a14:foregroundMark x1="86129" y1="66286" x2="86129" y2="66286"/>
                        <a14:foregroundMark x1="17742" y1="50286" x2="19516" y2="51429"/>
                        <a14:foregroundMark x1="30806" y1="66571" x2="30806" y2="66571"/>
                      </a14:backgroundRemoval>
                    </a14:imgEffect>
                  </a14:imgLayer>
                </a14:imgProps>
              </a:ext>
              <a:ext uri="{28A0092B-C50C-407E-A947-70E740481C1C}">
                <a14:useLocalDpi xmlns:a14="http://schemas.microsoft.com/office/drawing/2010/main" val="0"/>
              </a:ext>
            </a:extLst>
          </a:blip>
          <a:srcRect l="8775" t="5492" r="9949"/>
          <a:stretch/>
        </p:blipFill>
        <p:spPr bwMode="auto">
          <a:xfrm rot="19917088" flipH="1">
            <a:off x="4705655" y="3464511"/>
            <a:ext cx="3594206" cy="235723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17474419"/>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a 6">
            <a:extLst>
              <a:ext uri="{FF2B5EF4-FFF2-40B4-BE49-F238E27FC236}">
                <a16:creationId xmlns:a16="http://schemas.microsoft.com/office/drawing/2014/main" id="{AB25AF56-EE0B-C916-3380-E200627A5D34}"/>
              </a:ext>
            </a:extLst>
          </p:cNvPr>
          <p:cNvGraphicFramePr/>
          <p:nvPr>
            <p:extLst>
              <p:ext uri="{D42A27DB-BD31-4B8C-83A1-F6EECF244321}">
                <p14:modId xmlns:p14="http://schemas.microsoft.com/office/powerpoint/2010/main" val="442000163"/>
              </p:ext>
            </p:extLst>
          </p:nvPr>
        </p:nvGraphicFramePr>
        <p:xfrm>
          <a:off x="2383341" y="1889752"/>
          <a:ext cx="9353029" cy="30784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ítulo 1">
            <a:extLst>
              <a:ext uri="{FF2B5EF4-FFF2-40B4-BE49-F238E27FC236}">
                <a16:creationId xmlns:a16="http://schemas.microsoft.com/office/drawing/2014/main" id="{45ED7DF6-24AA-95EC-74AD-23FC86CC73A3}"/>
              </a:ext>
            </a:extLst>
          </p:cNvPr>
          <p:cNvSpPr txBox="1">
            <a:spLocks/>
          </p:cNvSpPr>
          <p:nvPr/>
        </p:nvSpPr>
        <p:spPr>
          <a:xfrm rot="16200000">
            <a:off x="8883080" y="3549081"/>
            <a:ext cx="6206053" cy="411784"/>
          </a:xfrm>
          <a:prstGeom prst="rect">
            <a:avLst/>
          </a:prstGeom>
        </p:spPr>
        <p:txBody>
          <a:bodyPr vert="horz" lIns="91440" tIns="45720" rIns="91440" bIns="45720" rtlCol="0" anchor="b">
            <a:no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r>
              <a:rPr lang="es-EC" sz="2000" b="1" cap="none" dirty="0">
                <a:ln w="22225">
                  <a:solidFill>
                    <a:schemeClr val="accent2"/>
                  </a:solidFill>
                  <a:prstDash val="solid"/>
                </a:ln>
                <a:solidFill>
                  <a:schemeClr val="accent2">
                    <a:lumMod val="40000"/>
                    <a:lumOff val="60000"/>
                  </a:schemeClr>
                </a:solidFill>
                <a:latin typeface="Broadway" panose="04040905080B02020502" pitchFamily="82" charset="0"/>
              </a:rPr>
              <a:t>COMISIÓN PRODUCCIÓN, RIEGO Y TURISMO</a:t>
            </a:r>
            <a:endParaRPr lang="en-US" sz="2000" b="1" cap="none" dirty="0">
              <a:ln w="22225">
                <a:solidFill>
                  <a:schemeClr val="accent2"/>
                </a:solidFill>
                <a:prstDash val="solid"/>
              </a:ln>
              <a:solidFill>
                <a:schemeClr val="accent2">
                  <a:lumMod val="40000"/>
                  <a:lumOff val="60000"/>
                </a:schemeClr>
              </a:solidFill>
              <a:latin typeface="Broadway" panose="04040905080B02020502" pitchFamily="82" charset="0"/>
            </a:endParaRPr>
          </a:p>
        </p:txBody>
      </p:sp>
    </p:spTree>
    <p:extLst>
      <p:ext uri="{BB962C8B-B14F-4D97-AF65-F5344CB8AC3E}">
        <p14:creationId xmlns:p14="http://schemas.microsoft.com/office/powerpoint/2010/main" val="357384178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33A624-7B03-44A1-38D7-827DEE27A395}"/>
            </a:ext>
          </a:extLst>
        </p:cNvPr>
        <p:cNvGrpSpPr/>
        <p:nvPr/>
      </p:nvGrpSpPr>
      <p:grpSpPr>
        <a:xfrm>
          <a:off x="0" y="0"/>
          <a:ext cx="0" cy="0"/>
          <a:chOff x="0" y="0"/>
          <a:chExt cx="0" cy="0"/>
        </a:xfrm>
      </p:grpSpPr>
      <p:sp>
        <p:nvSpPr>
          <p:cNvPr id="5" name="CuadroTexto 4">
            <a:extLst>
              <a:ext uri="{FF2B5EF4-FFF2-40B4-BE49-F238E27FC236}">
                <a16:creationId xmlns:a16="http://schemas.microsoft.com/office/drawing/2014/main" id="{A7EB5596-4940-07A0-CAB8-A134282A0609}"/>
              </a:ext>
            </a:extLst>
          </p:cNvPr>
          <p:cNvSpPr txBox="1"/>
          <p:nvPr/>
        </p:nvSpPr>
        <p:spPr>
          <a:xfrm>
            <a:off x="1737282" y="278555"/>
            <a:ext cx="9131824" cy="1200329"/>
          </a:xfrm>
          <a:prstGeom prst="rect">
            <a:avLst/>
          </a:prstGeom>
          <a:noFill/>
        </p:spPr>
        <p:txBody>
          <a:bodyPr wrap="square">
            <a:spAutoFit/>
          </a:bodyPr>
          <a:lstStyle/>
          <a:p>
            <a:pPr marL="457200" indent="-457200" algn="just">
              <a:buFont typeface="+mj-lt"/>
              <a:buAutoNum type="alphaLcParenR"/>
            </a:pPr>
            <a:r>
              <a:rPr lang="es-EC" sz="2400" b="1" dirty="0">
                <a:solidFill>
                  <a:srgbClr val="000000"/>
                </a:solidFill>
                <a:effectLst/>
                <a:latin typeface="Imprint MT Shadow" panose="04020605060303030202" pitchFamily="82" charset="0"/>
                <a:ea typeface="Times New Roman" panose="02020603050405020304" pitchFamily="18" charset="0"/>
              </a:rPr>
              <a:t>INTERVENIR CON VOZ Y VOTO EN LAS SESIONES Y DELIBERACIONES DE LA JUNTA PARROQUIAL RURAL</a:t>
            </a:r>
            <a:endParaRPr lang="en-US" sz="2400" dirty="0">
              <a:latin typeface="Imprint MT Shadow" panose="04020605060303030202" pitchFamily="82" charset="0"/>
            </a:endParaRPr>
          </a:p>
        </p:txBody>
      </p:sp>
      <p:sp>
        <p:nvSpPr>
          <p:cNvPr id="10" name="CuadroTexto 9">
            <a:extLst>
              <a:ext uri="{FF2B5EF4-FFF2-40B4-BE49-F238E27FC236}">
                <a16:creationId xmlns:a16="http://schemas.microsoft.com/office/drawing/2014/main" id="{4391740A-D0DA-9A92-0904-9F85842ECB77}"/>
              </a:ext>
            </a:extLst>
          </p:cNvPr>
          <p:cNvSpPr txBox="1"/>
          <p:nvPr/>
        </p:nvSpPr>
        <p:spPr>
          <a:xfrm>
            <a:off x="2802117" y="1607584"/>
            <a:ext cx="8924827" cy="923330"/>
          </a:xfrm>
          <a:prstGeom prst="rect">
            <a:avLst/>
          </a:prstGeom>
          <a:noFill/>
        </p:spPr>
        <p:txBody>
          <a:bodyPr wrap="square">
            <a:spAutoFit/>
          </a:bodyPr>
          <a:lstStyle/>
          <a:p>
            <a:pPr algn="just"/>
            <a:r>
              <a:rPr lang="es-EC" sz="1800" dirty="0">
                <a:solidFill>
                  <a:srgbClr val="000000"/>
                </a:solidFill>
                <a:effectLst/>
                <a:latin typeface="Times New Roman" panose="02020603050405020304" pitchFamily="18" charset="0"/>
                <a:ea typeface="Times New Roman" panose="02020603050405020304" pitchFamily="18" charset="0"/>
              </a:rPr>
              <a:t>Durante el año 2024, he asistido</a:t>
            </a:r>
            <a:r>
              <a:rPr lang="es-EC" dirty="0">
                <a:solidFill>
                  <a:srgbClr val="000000"/>
                </a:solidFill>
                <a:latin typeface="Times New Roman" panose="02020603050405020304" pitchFamily="18" charset="0"/>
                <a:ea typeface="Times New Roman" panose="02020603050405020304" pitchFamily="18" charset="0"/>
              </a:rPr>
              <a:t> a </a:t>
            </a:r>
            <a:r>
              <a:rPr lang="es-EC" sz="1800" dirty="0">
                <a:solidFill>
                  <a:srgbClr val="000000"/>
                </a:solidFill>
                <a:effectLst/>
                <a:latin typeface="Times New Roman" panose="02020603050405020304" pitchFamily="18" charset="0"/>
                <a:ea typeface="Times New Roman" panose="02020603050405020304" pitchFamily="18" charset="0"/>
              </a:rPr>
              <a:t>todas las sesiones legalmente convocadas en el transcurso del año; cumpliendo una de las principales atribuciones que nos otorga el COOTAD en el Art</a:t>
            </a:r>
            <a:r>
              <a:rPr lang="es-EC" dirty="0">
                <a:solidFill>
                  <a:srgbClr val="000000"/>
                </a:solidFill>
                <a:latin typeface="Times New Roman" panose="02020603050405020304" pitchFamily="18" charset="0"/>
                <a:ea typeface="Times New Roman" panose="02020603050405020304" pitchFamily="18" charset="0"/>
              </a:rPr>
              <a:t>ículo 68.</a:t>
            </a:r>
            <a:endParaRPr lang="en-US" dirty="0"/>
          </a:p>
        </p:txBody>
      </p:sp>
      <p:sp>
        <p:nvSpPr>
          <p:cNvPr id="2" name="CuadroTexto 1">
            <a:extLst>
              <a:ext uri="{FF2B5EF4-FFF2-40B4-BE49-F238E27FC236}">
                <a16:creationId xmlns:a16="http://schemas.microsoft.com/office/drawing/2014/main" id="{477CD6ED-B345-16E2-D947-091B08FA334A}"/>
              </a:ext>
            </a:extLst>
          </p:cNvPr>
          <p:cNvSpPr txBox="1"/>
          <p:nvPr/>
        </p:nvSpPr>
        <p:spPr>
          <a:xfrm>
            <a:off x="2387534" y="3194015"/>
            <a:ext cx="9131824" cy="1569660"/>
          </a:xfrm>
          <a:prstGeom prst="rect">
            <a:avLst/>
          </a:prstGeom>
          <a:noFill/>
        </p:spPr>
        <p:txBody>
          <a:bodyPr wrap="square">
            <a:spAutoFit/>
          </a:bodyPr>
          <a:lstStyle/>
          <a:p>
            <a:pPr marL="457200" indent="-457200" algn="just">
              <a:buFont typeface="+mj-lt"/>
              <a:buAutoNum type="alphaLcParenR" startAt="2"/>
            </a:pPr>
            <a:r>
              <a:rPr lang="es-EC" sz="2400" b="1" dirty="0">
                <a:solidFill>
                  <a:srgbClr val="000000"/>
                </a:solidFill>
                <a:latin typeface="Imprint MT Shadow" panose="04020605060303030202" pitchFamily="82" charset="0"/>
              </a:rPr>
              <a:t>PRESENTAR PROYECTOS DE ACUERDOS Y RESOLUCIONES, EN EL ÁMBITO DE COMPETENCIA DEL GOBIERNO AUTÓNOMO DESCENTRALIZADO PARROQUIAL RURAL</a:t>
            </a:r>
            <a:endParaRPr lang="en-US" sz="2400" b="1" dirty="0">
              <a:solidFill>
                <a:srgbClr val="000000"/>
              </a:solidFill>
              <a:latin typeface="Imprint MT Shadow" panose="04020605060303030202" pitchFamily="82" charset="0"/>
            </a:endParaRPr>
          </a:p>
        </p:txBody>
      </p:sp>
      <p:sp>
        <p:nvSpPr>
          <p:cNvPr id="3" name="Título 1">
            <a:extLst>
              <a:ext uri="{FF2B5EF4-FFF2-40B4-BE49-F238E27FC236}">
                <a16:creationId xmlns:a16="http://schemas.microsoft.com/office/drawing/2014/main" id="{6C805E75-844F-7C20-AA3C-0E9C92E57057}"/>
              </a:ext>
            </a:extLst>
          </p:cNvPr>
          <p:cNvSpPr txBox="1">
            <a:spLocks/>
          </p:cNvSpPr>
          <p:nvPr/>
        </p:nvSpPr>
        <p:spPr>
          <a:xfrm rot="16200000">
            <a:off x="8883080" y="3549081"/>
            <a:ext cx="6206053" cy="411784"/>
          </a:xfrm>
          <a:prstGeom prst="rect">
            <a:avLst/>
          </a:prstGeom>
        </p:spPr>
        <p:txBody>
          <a:bodyPr vert="horz" lIns="91440" tIns="45720" rIns="91440" bIns="45720" rtlCol="0" anchor="b">
            <a:no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r>
              <a:rPr lang="es-EC" sz="2000" b="1" cap="none" dirty="0">
                <a:ln w="22225">
                  <a:solidFill>
                    <a:schemeClr val="accent2"/>
                  </a:solidFill>
                  <a:prstDash val="solid"/>
                </a:ln>
                <a:solidFill>
                  <a:schemeClr val="accent2">
                    <a:lumMod val="40000"/>
                    <a:lumOff val="60000"/>
                  </a:schemeClr>
                </a:solidFill>
                <a:latin typeface="Broadway" panose="04040905080B02020502" pitchFamily="82" charset="0"/>
              </a:rPr>
              <a:t>COMISIÓN PRODUCCIÓN, RIEGO Y TURISMO</a:t>
            </a:r>
            <a:endParaRPr lang="en-US" sz="2000" b="1" cap="none" dirty="0">
              <a:ln w="22225">
                <a:solidFill>
                  <a:schemeClr val="accent2"/>
                </a:solidFill>
                <a:prstDash val="solid"/>
              </a:ln>
              <a:solidFill>
                <a:schemeClr val="accent2">
                  <a:lumMod val="40000"/>
                  <a:lumOff val="60000"/>
                </a:schemeClr>
              </a:solidFill>
              <a:latin typeface="Broadway" panose="04040905080B02020502" pitchFamily="82" charset="0"/>
            </a:endParaRPr>
          </a:p>
        </p:txBody>
      </p:sp>
      <p:sp>
        <p:nvSpPr>
          <p:cNvPr id="6" name="CuadroTexto 5">
            <a:extLst>
              <a:ext uri="{FF2B5EF4-FFF2-40B4-BE49-F238E27FC236}">
                <a16:creationId xmlns:a16="http://schemas.microsoft.com/office/drawing/2014/main" id="{EED94929-1DA2-0283-2C69-A5858B1F7D58}"/>
              </a:ext>
            </a:extLst>
          </p:cNvPr>
          <p:cNvSpPr txBox="1"/>
          <p:nvPr/>
        </p:nvSpPr>
        <p:spPr>
          <a:xfrm>
            <a:off x="2802117" y="5059155"/>
            <a:ext cx="8717241" cy="1200329"/>
          </a:xfrm>
          <a:prstGeom prst="rect">
            <a:avLst/>
          </a:prstGeom>
          <a:noFill/>
        </p:spPr>
        <p:txBody>
          <a:bodyPr wrap="square">
            <a:spAutoFit/>
          </a:bodyPr>
          <a:lstStyle/>
          <a:p>
            <a:pPr algn="just"/>
            <a:r>
              <a:rPr lang="es-EC" dirty="0">
                <a:solidFill>
                  <a:srgbClr val="000000"/>
                </a:solidFill>
                <a:latin typeface="Times New Roman" panose="02020603050405020304" pitchFamily="18" charset="0"/>
                <a:ea typeface="Times New Roman" panose="02020603050405020304" pitchFamily="18" charset="0"/>
              </a:rPr>
              <a:t>A lo largo del año 2024, la Junta Parroquial de Tacamoros ha aprobado </a:t>
            </a:r>
            <a:r>
              <a:rPr lang="es-EC" sz="1800" dirty="0">
                <a:solidFill>
                  <a:srgbClr val="000000"/>
                </a:solidFill>
                <a:effectLst/>
                <a:latin typeface="Times New Roman" panose="02020603050405020304" pitchFamily="18" charset="0"/>
                <a:ea typeface="Times New Roman" panose="02020603050405020304" pitchFamily="18" charset="0"/>
              </a:rPr>
              <a:t>proyectos, reformas e instrumentos de planificación necesarios para el desenvolvimiento administrativo del Gobierno Parroquial, destacando la labor legislativa y ejecutiva </a:t>
            </a:r>
            <a:r>
              <a:rPr lang="es-EC" dirty="0">
                <a:solidFill>
                  <a:srgbClr val="000000"/>
                </a:solidFill>
                <a:latin typeface="Times New Roman" panose="02020603050405020304" pitchFamily="18" charset="0"/>
                <a:ea typeface="Times New Roman" panose="02020603050405020304" pitchFamily="18" charset="0"/>
              </a:rPr>
              <a:t>con el objetivo de plantear y ejecutar acciones en beneficio del desarrollo de la parroquia.</a:t>
            </a:r>
            <a:r>
              <a:rPr lang="es-EC" sz="1800" dirty="0">
                <a:solidFill>
                  <a:srgbClr val="000000"/>
                </a:solidFill>
                <a:effectLst/>
                <a:latin typeface="Times New Roman" panose="02020603050405020304" pitchFamily="18" charset="0"/>
                <a:ea typeface="Times New Roman" panose="02020603050405020304" pitchFamily="18" charset="0"/>
              </a:rPr>
              <a:t> </a:t>
            </a:r>
            <a:endParaRPr lang="en-US" dirty="0"/>
          </a:p>
        </p:txBody>
      </p:sp>
    </p:spTree>
    <p:extLst>
      <p:ext uri="{BB962C8B-B14F-4D97-AF65-F5344CB8AC3E}">
        <p14:creationId xmlns:p14="http://schemas.microsoft.com/office/powerpoint/2010/main" val="3781361208"/>
      </p:ext>
    </p:extLst>
  </p:cSld>
  <p:clrMapOvr>
    <a:masterClrMapping/>
  </p:clrMapOvr>
  <p:transition spd="slow">
    <p:wheel spokes="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3C73AFDB-527B-D63E-5138-3E5174DA98E4}"/>
              </a:ext>
            </a:extLst>
          </p:cNvPr>
          <p:cNvSpPr txBox="1"/>
          <p:nvPr/>
        </p:nvSpPr>
        <p:spPr>
          <a:xfrm>
            <a:off x="1067978" y="139492"/>
            <a:ext cx="10574125" cy="1569660"/>
          </a:xfrm>
          <a:prstGeom prst="rect">
            <a:avLst/>
          </a:prstGeom>
          <a:noFill/>
        </p:spPr>
        <p:txBody>
          <a:bodyPr wrap="square">
            <a:spAutoFit/>
          </a:bodyPr>
          <a:lstStyle>
            <a:defPPr>
              <a:defRPr lang="en-US"/>
            </a:defPPr>
            <a:lvl1pPr marL="457200" indent="-457200" algn="just">
              <a:buFont typeface="+mj-lt"/>
              <a:buAutoNum type="alphaLcParenR" startAt="2"/>
              <a:defRPr sz="2400" b="1">
                <a:solidFill>
                  <a:srgbClr val="000000"/>
                </a:solidFill>
                <a:latin typeface="Imprint MT Shadow" panose="04020605060303030202" pitchFamily="82" charset="0"/>
              </a:defRPr>
            </a:lvl1pPr>
          </a:lstStyle>
          <a:p>
            <a:pPr>
              <a:buFont typeface="+mj-lt"/>
              <a:buAutoNum type="alphaLcParenR" startAt="3"/>
            </a:pPr>
            <a:r>
              <a:rPr lang="es-EC" dirty="0"/>
              <a:t>LA INTERVENCIÓN EN LA ASAMBLEA PARROQUIAL Y EN LAS COMISIONES, DELEGACIONES Y REPRESENTACIONES QUE DESIGNE LA JUNTA PARROQUIAL RURAL, Y EN TODAS LAS INSTANCIAS DE PARTICIPACIÓN</a:t>
            </a:r>
            <a:endParaRPr lang="en-US" dirty="0"/>
          </a:p>
        </p:txBody>
      </p:sp>
      <p:sp>
        <p:nvSpPr>
          <p:cNvPr id="4" name="CuadroTexto 3">
            <a:extLst>
              <a:ext uri="{FF2B5EF4-FFF2-40B4-BE49-F238E27FC236}">
                <a16:creationId xmlns:a16="http://schemas.microsoft.com/office/drawing/2014/main" id="{EF6739EE-2EC2-BA9E-4BD2-F304E28DA47A}"/>
              </a:ext>
            </a:extLst>
          </p:cNvPr>
          <p:cNvSpPr txBox="1"/>
          <p:nvPr/>
        </p:nvSpPr>
        <p:spPr>
          <a:xfrm>
            <a:off x="2615153" y="1906624"/>
            <a:ext cx="7386686" cy="523220"/>
          </a:xfrm>
          <a:prstGeom prst="rect">
            <a:avLst/>
          </a:prstGeom>
          <a:noFill/>
        </p:spPr>
        <p:txBody>
          <a:bodyPr wrap="square">
            <a:spAutoFit/>
          </a:bodyPr>
          <a:lstStyle/>
          <a:p>
            <a:pPr marL="457200" indent="-457200">
              <a:buFont typeface="Wingdings" panose="05000000000000000000" pitchFamily="2" charset="2"/>
              <a:buChar char="§"/>
            </a:pPr>
            <a:r>
              <a:rPr lang="es-EC" sz="2800" b="1" dirty="0">
                <a:solidFill>
                  <a:srgbClr val="000000"/>
                </a:solidFill>
                <a:effectLst/>
                <a:latin typeface="Times New Roman" panose="02020603050405020304" pitchFamily="18" charset="0"/>
                <a:ea typeface="Times New Roman" panose="02020603050405020304" pitchFamily="18" charset="0"/>
              </a:rPr>
              <a:t>Comisiones:		</a:t>
            </a:r>
            <a:endParaRPr lang="en-US" sz="2800" dirty="0"/>
          </a:p>
        </p:txBody>
      </p:sp>
      <p:sp>
        <p:nvSpPr>
          <p:cNvPr id="7" name="CuadroTexto 6">
            <a:extLst>
              <a:ext uri="{FF2B5EF4-FFF2-40B4-BE49-F238E27FC236}">
                <a16:creationId xmlns:a16="http://schemas.microsoft.com/office/drawing/2014/main" id="{95087574-2257-DCF5-8722-4031E1AA3EF8}"/>
              </a:ext>
            </a:extLst>
          </p:cNvPr>
          <p:cNvSpPr txBox="1"/>
          <p:nvPr/>
        </p:nvSpPr>
        <p:spPr>
          <a:xfrm>
            <a:off x="5216189" y="1717558"/>
            <a:ext cx="6094428" cy="923330"/>
          </a:xfrm>
          <a:prstGeom prst="rect">
            <a:avLst/>
          </a:prstGeom>
          <a:noFill/>
        </p:spPr>
        <p:txBody>
          <a:bodyPr wrap="square">
            <a:spAutoFit/>
          </a:bodyPr>
          <a:lstStyle/>
          <a:p>
            <a:pPr algn="just"/>
            <a:r>
              <a:rPr lang="es-EC" sz="1800" dirty="0">
                <a:solidFill>
                  <a:srgbClr val="000000"/>
                </a:solidFill>
                <a:effectLst/>
                <a:latin typeface="Times New Roman" panose="02020603050405020304" pitchFamily="18" charset="0"/>
                <a:ea typeface="Times New Roman" panose="02020603050405020304" pitchFamily="18" charset="0"/>
              </a:rPr>
              <a:t>En función a esta atribución y de acuerdo a las Comisiones Permanentes del Gobierno Parroquial de Tacamoros, tengo la oportunidad de presidir una (1) comisión.</a:t>
            </a:r>
            <a:endParaRPr lang="en-US" dirty="0"/>
          </a:p>
        </p:txBody>
      </p:sp>
      <p:graphicFrame>
        <p:nvGraphicFramePr>
          <p:cNvPr id="12" name="Diagrama 11">
            <a:extLst>
              <a:ext uri="{FF2B5EF4-FFF2-40B4-BE49-F238E27FC236}">
                <a16:creationId xmlns:a16="http://schemas.microsoft.com/office/drawing/2014/main" id="{6C81B135-9E0B-D066-2A19-39B5844A84AE}"/>
              </a:ext>
            </a:extLst>
          </p:cNvPr>
          <p:cNvGraphicFramePr/>
          <p:nvPr>
            <p:extLst>
              <p:ext uri="{D42A27DB-BD31-4B8C-83A1-F6EECF244321}">
                <p14:modId xmlns:p14="http://schemas.microsoft.com/office/powerpoint/2010/main" val="1134546317"/>
              </p:ext>
            </p:extLst>
          </p:nvPr>
        </p:nvGraphicFramePr>
        <p:xfrm>
          <a:off x="4720501" y="3024396"/>
          <a:ext cx="5224806" cy="5529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Título 1">
            <a:extLst>
              <a:ext uri="{FF2B5EF4-FFF2-40B4-BE49-F238E27FC236}">
                <a16:creationId xmlns:a16="http://schemas.microsoft.com/office/drawing/2014/main" id="{CF139FE4-882C-A415-9096-73127970594E}"/>
              </a:ext>
            </a:extLst>
          </p:cNvPr>
          <p:cNvSpPr txBox="1">
            <a:spLocks/>
          </p:cNvSpPr>
          <p:nvPr/>
        </p:nvSpPr>
        <p:spPr>
          <a:xfrm rot="16200000">
            <a:off x="8883080" y="3549081"/>
            <a:ext cx="6206053" cy="411784"/>
          </a:xfrm>
          <a:prstGeom prst="rect">
            <a:avLst/>
          </a:prstGeom>
        </p:spPr>
        <p:txBody>
          <a:bodyPr vert="horz" lIns="91440" tIns="45720" rIns="91440" bIns="45720" rtlCol="0" anchor="b">
            <a:no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r>
              <a:rPr lang="es-EC" sz="2000" b="1" cap="none" dirty="0">
                <a:ln w="22225">
                  <a:solidFill>
                    <a:schemeClr val="accent2"/>
                  </a:solidFill>
                  <a:prstDash val="solid"/>
                </a:ln>
                <a:solidFill>
                  <a:schemeClr val="accent2">
                    <a:lumMod val="40000"/>
                    <a:lumOff val="60000"/>
                  </a:schemeClr>
                </a:solidFill>
                <a:latin typeface="Broadway" panose="04040905080B02020502" pitchFamily="82" charset="0"/>
              </a:rPr>
              <a:t>COMISIÓN PRODUCCIÓN, RIEGO Y TURISMO</a:t>
            </a:r>
            <a:endParaRPr lang="en-US" sz="2000" b="1" cap="none" dirty="0">
              <a:ln w="22225">
                <a:solidFill>
                  <a:schemeClr val="accent2"/>
                </a:solidFill>
                <a:prstDash val="solid"/>
              </a:ln>
              <a:solidFill>
                <a:schemeClr val="accent2">
                  <a:lumMod val="40000"/>
                  <a:lumOff val="60000"/>
                </a:schemeClr>
              </a:solidFill>
              <a:latin typeface="Broadway" panose="04040905080B02020502" pitchFamily="82" charset="0"/>
            </a:endParaRPr>
          </a:p>
        </p:txBody>
      </p:sp>
      <p:graphicFrame>
        <p:nvGraphicFramePr>
          <p:cNvPr id="30" name="Diagrama 29">
            <a:extLst>
              <a:ext uri="{FF2B5EF4-FFF2-40B4-BE49-F238E27FC236}">
                <a16:creationId xmlns:a16="http://schemas.microsoft.com/office/drawing/2014/main" id="{7E00782A-47D2-FBFD-162E-C54110966CFF}"/>
              </a:ext>
            </a:extLst>
          </p:cNvPr>
          <p:cNvGraphicFramePr/>
          <p:nvPr>
            <p:extLst>
              <p:ext uri="{D42A27DB-BD31-4B8C-83A1-F6EECF244321}">
                <p14:modId xmlns:p14="http://schemas.microsoft.com/office/powerpoint/2010/main" val="4105532489"/>
              </p:ext>
            </p:extLst>
          </p:nvPr>
        </p:nvGraphicFramePr>
        <p:xfrm>
          <a:off x="1870729" y="3687850"/>
          <a:ext cx="4393069" cy="156966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33" name="Diagrama 32">
            <a:extLst>
              <a:ext uri="{FF2B5EF4-FFF2-40B4-BE49-F238E27FC236}">
                <a16:creationId xmlns:a16="http://schemas.microsoft.com/office/drawing/2014/main" id="{4F8F6DF0-C76B-6E53-9846-868778EB6077}"/>
              </a:ext>
            </a:extLst>
          </p:cNvPr>
          <p:cNvGraphicFramePr/>
          <p:nvPr>
            <p:extLst>
              <p:ext uri="{D42A27DB-BD31-4B8C-83A1-F6EECF244321}">
                <p14:modId xmlns:p14="http://schemas.microsoft.com/office/powerpoint/2010/main" val="1384756904"/>
              </p:ext>
            </p:extLst>
          </p:nvPr>
        </p:nvGraphicFramePr>
        <p:xfrm>
          <a:off x="7605199" y="4463367"/>
          <a:ext cx="3822817" cy="156966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34" name="Diagrama 33">
            <a:extLst>
              <a:ext uri="{FF2B5EF4-FFF2-40B4-BE49-F238E27FC236}">
                <a16:creationId xmlns:a16="http://schemas.microsoft.com/office/drawing/2014/main" id="{89CC09A2-7CE6-E540-515C-30EC81149D6C}"/>
              </a:ext>
            </a:extLst>
          </p:cNvPr>
          <p:cNvGraphicFramePr/>
          <p:nvPr>
            <p:extLst>
              <p:ext uri="{D42A27DB-BD31-4B8C-83A1-F6EECF244321}">
                <p14:modId xmlns:p14="http://schemas.microsoft.com/office/powerpoint/2010/main" val="1705576830"/>
              </p:ext>
            </p:extLst>
          </p:nvPr>
        </p:nvGraphicFramePr>
        <p:xfrm>
          <a:off x="2859932" y="5297978"/>
          <a:ext cx="4393069" cy="1569660"/>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Tree>
    <p:extLst>
      <p:ext uri="{BB962C8B-B14F-4D97-AF65-F5344CB8AC3E}">
        <p14:creationId xmlns:p14="http://schemas.microsoft.com/office/powerpoint/2010/main" val="19360663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02477E-DC1D-B286-446C-893FC0E815D7}"/>
              </a:ext>
            </a:extLst>
          </p:cNvPr>
          <p:cNvSpPr txBox="1">
            <a:spLocks/>
          </p:cNvSpPr>
          <p:nvPr/>
        </p:nvSpPr>
        <p:spPr>
          <a:xfrm rot="16200000">
            <a:off x="8883080" y="3549081"/>
            <a:ext cx="6206053" cy="411784"/>
          </a:xfrm>
          <a:prstGeom prst="rect">
            <a:avLst/>
          </a:prstGeom>
        </p:spPr>
        <p:txBody>
          <a:bodyPr vert="horz" lIns="91440" tIns="45720" rIns="91440" bIns="45720" rtlCol="0" anchor="b">
            <a:no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r>
              <a:rPr lang="es-EC" sz="2000" b="1" cap="none" dirty="0">
                <a:ln w="22225">
                  <a:solidFill>
                    <a:schemeClr val="accent2"/>
                  </a:solidFill>
                  <a:prstDash val="solid"/>
                </a:ln>
                <a:solidFill>
                  <a:schemeClr val="accent2">
                    <a:lumMod val="40000"/>
                    <a:lumOff val="60000"/>
                  </a:schemeClr>
                </a:solidFill>
                <a:latin typeface="Broadway" panose="04040905080B02020502" pitchFamily="82" charset="0"/>
              </a:rPr>
              <a:t>COMISIÓN PRODUCCIÓN, RIEGO Y TURISMO</a:t>
            </a:r>
            <a:endParaRPr lang="en-US" sz="2000" b="1" cap="none" dirty="0">
              <a:ln w="22225">
                <a:solidFill>
                  <a:schemeClr val="accent2"/>
                </a:solidFill>
                <a:prstDash val="solid"/>
              </a:ln>
              <a:solidFill>
                <a:schemeClr val="accent2">
                  <a:lumMod val="40000"/>
                  <a:lumOff val="60000"/>
                </a:schemeClr>
              </a:solidFill>
              <a:latin typeface="Broadway" panose="04040905080B02020502" pitchFamily="82" charset="0"/>
            </a:endParaRPr>
          </a:p>
        </p:txBody>
      </p:sp>
      <p:graphicFrame>
        <p:nvGraphicFramePr>
          <p:cNvPr id="32" name="Diagrama 31">
            <a:extLst>
              <a:ext uri="{FF2B5EF4-FFF2-40B4-BE49-F238E27FC236}">
                <a16:creationId xmlns:a16="http://schemas.microsoft.com/office/drawing/2014/main" id="{46B07534-334C-DDD5-59C2-983EAB8AB2DF}"/>
              </a:ext>
            </a:extLst>
          </p:cNvPr>
          <p:cNvGraphicFramePr/>
          <p:nvPr>
            <p:extLst>
              <p:ext uri="{D42A27DB-BD31-4B8C-83A1-F6EECF244321}">
                <p14:modId xmlns:p14="http://schemas.microsoft.com/office/powerpoint/2010/main" val="2876990035"/>
              </p:ext>
            </p:extLst>
          </p:nvPr>
        </p:nvGraphicFramePr>
        <p:xfrm>
          <a:off x="2966961" y="150213"/>
          <a:ext cx="8137814" cy="15696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4" name="Grupo 33">
            <a:extLst>
              <a:ext uri="{FF2B5EF4-FFF2-40B4-BE49-F238E27FC236}">
                <a16:creationId xmlns:a16="http://schemas.microsoft.com/office/drawing/2014/main" id="{A03E30C7-5FCA-4E67-2779-7D4B19F35D77}"/>
              </a:ext>
            </a:extLst>
          </p:cNvPr>
          <p:cNvGrpSpPr/>
          <p:nvPr/>
        </p:nvGrpSpPr>
        <p:grpSpPr>
          <a:xfrm>
            <a:off x="4270342" y="1719873"/>
            <a:ext cx="5726101" cy="5020265"/>
            <a:chOff x="0" y="0"/>
            <a:chExt cx="4899146" cy="4295140"/>
          </a:xfrm>
        </p:grpSpPr>
        <p:grpSp>
          <p:nvGrpSpPr>
            <p:cNvPr id="35" name="Grupo 34">
              <a:extLst>
                <a:ext uri="{FF2B5EF4-FFF2-40B4-BE49-F238E27FC236}">
                  <a16:creationId xmlns:a16="http://schemas.microsoft.com/office/drawing/2014/main" id="{4BAAD0BF-6967-F0B7-9023-B615CD4EE815}"/>
                </a:ext>
              </a:extLst>
            </p:cNvPr>
            <p:cNvGrpSpPr/>
            <p:nvPr/>
          </p:nvGrpSpPr>
          <p:grpSpPr>
            <a:xfrm>
              <a:off x="0" y="0"/>
              <a:ext cx="4899146" cy="4294279"/>
              <a:chOff x="0" y="0"/>
              <a:chExt cx="4534800" cy="3974917"/>
            </a:xfrm>
          </p:grpSpPr>
          <p:pic>
            <p:nvPicPr>
              <p:cNvPr id="40" name="Imagen 39">
                <a:extLst>
                  <a:ext uri="{FF2B5EF4-FFF2-40B4-BE49-F238E27FC236}">
                    <a16:creationId xmlns:a16="http://schemas.microsoft.com/office/drawing/2014/main" id="{EF8FF262-753C-031F-2136-BBA41BF31D1B}"/>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1325880"/>
                <a:ext cx="1767840" cy="1325880"/>
              </a:xfrm>
              <a:prstGeom prst="rect">
                <a:avLst/>
              </a:prstGeom>
              <a:noFill/>
              <a:ln>
                <a:solidFill>
                  <a:schemeClr val="tx1">
                    <a:lumMod val="95000"/>
                    <a:lumOff val="5000"/>
                  </a:schemeClr>
                </a:solidFill>
              </a:ln>
            </p:spPr>
          </p:pic>
          <p:grpSp>
            <p:nvGrpSpPr>
              <p:cNvPr id="41" name="Grupo 40">
                <a:extLst>
                  <a:ext uri="{FF2B5EF4-FFF2-40B4-BE49-F238E27FC236}">
                    <a16:creationId xmlns:a16="http://schemas.microsoft.com/office/drawing/2014/main" id="{5D4AF82E-2686-A05C-286E-B3D6D1372E13}"/>
                  </a:ext>
                </a:extLst>
              </p:cNvPr>
              <p:cNvGrpSpPr/>
              <p:nvPr/>
            </p:nvGrpSpPr>
            <p:grpSpPr>
              <a:xfrm>
                <a:off x="0" y="0"/>
                <a:ext cx="4534800" cy="3974917"/>
                <a:chOff x="0" y="0"/>
                <a:chExt cx="4534800" cy="3974917"/>
              </a:xfrm>
            </p:grpSpPr>
            <p:pic>
              <p:nvPicPr>
                <p:cNvPr id="44" name="Imagen 43">
                  <a:extLst>
                    <a:ext uri="{FF2B5EF4-FFF2-40B4-BE49-F238E27FC236}">
                      <a16:creationId xmlns:a16="http://schemas.microsoft.com/office/drawing/2014/main" id="{EAB874AA-6C26-4C51-B83F-6E9E19210326}"/>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764030" cy="1322705"/>
                </a:xfrm>
                <a:prstGeom prst="rect">
                  <a:avLst/>
                </a:prstGeom>
                <a:noFill/>
                <a:ln>
                  <a:solidFill>
                    <a:schemeClr val="tx1">
                      <a:lumMod val="95000"/>
                      <a:lumOff val="5000"/>
                    </a:schemeClr>
                  </a:solidFill>
                </a:ln>
              </p:spPr>
            </p:pic>
            <p:pic>
              <p:nvPicPr>
                <p:cNvPr id="45" name="Imagen 44">
                  <a:extLst>
                    <a:ext uri="{FF2B5EF4-FFF2-40B4-BE49-F238E27FC236}">
                      <a16:creationId xmlns:a16="http://schemas.microsoft.com/office/drawing/2014/main" id="{00902EB3-FA47-85A8-E0B2-A9A1596D024F}"/>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767840" y="0"/>
                  <a:ext cx="1763395" cy="1322705"/>
                </a:xfrm>
                <a:prstGeom prst="rect">
                  <a:avLst/>
                </a:prstGeom>
                <a:noFill/>
                <a:ln>
                  <a:solidFill>
                    <a:schemeClr val="tx1">
                      <a:lumMod val="95000"/>
                      <a:lumOff val="5000"/>
                    </a:schemeClr>
                  </a:solidFill>
                </a:ln>
              </p:spPr>
            </p:pic>
            <p:pic>
              <p:nvPicPr>
                <p:cNvPr id="46" name="Imagen 45">
                  <a:extLst>
                    <a:ext uri="{FF2B5EF4-FFF2-40B4-BE49-F238E27FC236}">
                      <a16:creationId xmlns:a16="http://schemas.microsoft.com/office/drawing/2014/main" id="{6CE8DA70-46D5-E534-F4C3-5F7B875F7E25}"/>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535680" y="0"/>
                  <a:ext cx="998855" cy="1333500"/>
                </a:xfrm>
                <a:prstGeom prst="rect">
                  <a:avLst/>
                </a:prstGeom>
                <a:noFill/>
                <a:ln>
                  <a:solidFill>
                    <a:schemeClr val="tx1">
                      <a:lumMod val="95000"/>
                      <a:lumOff val="5000"/>
                    </a:schemeClr>
                  </a:solidFill>
                </a:ln>
              </p:spPr>
            </p:pic>
            <p:pic>
              <p:nvPicPr>
                <p:cNvPr id="47" name="Imagen 46">
                  <a:extLst>
                    <a:ext uri="{FF2B5EF4-FFF2-40B4-BE49-F238E27FC236}">
                      <a16:creationId xmlns:a16="http://schemas.microsoft.com/office/drawing/2014/main" id="{0A6EB10B-C625-10D1-6926-A160E29C9B76}"/>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3542930" y="2655429"/>
                  <a:ext cx="991870" cy="1319488"/>
                </a:xfrm>
                <a:prstGeom prst="rect">
                  <a:avLst/>
                </a:prstGeom>
                <a:noFill/>
                <a:ln>
                  <a:solidFill>
                    <a:schemeClr val="tx1">
                      <a:lumMod val="95000"/>
                      <a:lumOff val="5000"/>
                    </a:schemeClr>
                  </a:solidFill>
                </a:ln>
              </p:spPr>
            </p:pic>
          </p:grpSp>
          <p:pic>
            <p:nvPicPr>
              <p:cNvPr id="42" name="Imagen 41">
                <a:extLst>
                  <a:ext uri="{FF2B5EF4-FFF2-40B4-BE49-F238E27FC236}">
                    <a16:creationId xmlns:a16="http://schemas.microsoft.com/office/drawing/2014/main" id="{8EDF3367-BDF5-7E68-D106-2843C745AF34}"/>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775460" y="1325880"/>
                <a:ext cx="1767840" cy="1325880"/>
              </a:xfrm>
              <a:prstGeom prst="rect">
                <a:avLst/>
              </a:prstGeom>
              <a:noFill/>
              <a:ln>
                <a:solidFill>
                  <a:schemeClr val="tx1">
                    <a:lumMod val="95000"/>
                    <a:lumOff val="5000"/>
                  </a:schemeClr>
                </a:solidFill>
              </a:ln>
            </p:spPr>
          </p:pic>
          <p:pic>
            <p:nvPicPr>
              <p:cNvPr id="43" name="Imagen 42">
                <a:extLst>
                  <a:ext uri="{FF2B5EF4-FFF2-40B4-BE49-F238E27FC236}">
                    <a16:creationId xmlns:a16="http://schemas.microsoft.com/office/drawing/2014/main" id="{CCFA0665-C58B-4D62-EF89-C517B284ABCA}"/>
                  </a:ext>
                </a:extLst>
              </p:cNvPr>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3543300" y="1322705"/>
                <a:ext cx="991235" cy="1332865"/>
              </a:xfrm>
              <a:prstGeom prst="rect">
                <a:avLst/>
              </a:prstGeom>
              <a:noFill/>
              <a:ln>
                <a:solidFill>
                  <a:schemeClr val="tx1">
                    <a:lumMod val="95000"/>
                    <a:lumOff val="5000"/>
                  </a:schemeClr>
                </a:solidFill>
              </a:ln>
            </p:spPr>
          </p:pic>
        </p:grpSp>
        <p:pic>
          <p:nvPicPr>
            <p:cNvPr id="36" name="Imagen 35">
              <a:extLst>
                <a:ext uri="{FF2B5EF4-FFF2-40B4-BE49-F238E27FC236}">
                  <a16:creationId xmlns:a16="http://schemas.microsoft.com/office/drawing/2014/main" id="{800B3140-9B7A-62B6-1F3E-8F14AA38CE76}"/>
                </a:ext>
              </a:extLst>
            </p:cNvPr>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0" y="2865120"/>
              <a:ext cx="1905635" cy="1429385"/>
            </a:xfrm>
            <a:prstGeom prst="rect">
              <a:avLst/>
            </a:prstGeom>
            <a:noFill/>
            <a:ln>
              <a:solidFill>
                <a:schemeClr val="tx1">
                  <a:lumMod val="95000"/>
                  <a:lumOff val="5000"/>
                </a:schemeClr>
              </a:solidFill>
            </a:ln>
          </p:spPr>
        </p:pic>
        <p:pic>
          <p:nvPicPr>
            <p:cNvPr id="39" name="Imagen 38">
              <a:extLst>
                <a:ext uri="{FF2B5EF4-FFF2-40B4-BE49-F238E27FC236}">
                  <a16:creationId xmlns:a16="http://schemas.microsoft.com/office/drawing/2014/main" id="{C0AFA82D-FB11-2266-2ECB-897AB585F40A}"/>
                </a:ext>
              </a:extLst>
            </p:cNvPr>
            <p:cNvPicPr>
              <a:picLocks noChangeAspect="1"/>
            </p:cNvPicPr>
            <p:nvPr/>
          </p:nvPicPr>
          <p:blipFill rotWithShape="1">
            <a:blip r:embed="rId15">
              <a:extLst>
                <a:ext uri="{28A0092B-C50C-407E-A947-70E740481C1C}">
                  <a14:useLocalDpi xmlns:a14="http://schemas.microsoft.com/office/drawing/2010/main" val="0"/>
                </a:ext>
              </a:extLst>
            </a:blip>
            <a:srcRect t="43738"/>
            <a:stretch/>
          </p:blipFill>
          <p:spPr bwMode="auto">
            <a:xfrm>
              <a:off x="1912620" y="2865120"/>
              <a:ext cx="1906905" cy="1430020"/>
            </a:xfrm>
            <a:prstGeom prst="rect">
              <a:avLst/>
            </a:prstGeom>
            <a:noFill/>
            <a:ln w="9525" cap="flat" cmpd="sng" algn="ctr">
              <a:solidFill>
                <a:sysClr val="windowText" lastClr="000000">
                  <a:lumMod val="95000"/>
                  <a:lumOff val="5000"/>
                </a:sysClr>
              </a:solidFill>
              <a:prstDash val="solid"/>
              <a:round/>
              <a:headEnd type="none" w="med" len="med"/>
              <a:tailEnd type="none" w="med" len="med"/>
              <a:extLst>
                <a:ext uri="{C807C97D-BFC1-408E-A445-0C87EB9F89A2}">
                  <ask:lineSketchStyleProps xmlns:ask="http://schemas.microsoft.com/office/drawing/2018/sketchyshapes" sd="0">
                    <a:custGeom>
                      <a:avLst/>
                      <a:gdLst/>
                      <a:ahLst/>
                      <a:cxnLst/>
                      <a:rect l="0" t="0" r="0" b="0"/>
                      <a:pathLst/>
                    </a:custGeom>
                    <ask:type/>
                  </ask:lineSketchStyleProps>
                </a:ext>
              </a:extLst>
            </a:ln>
            <a:extLst>
              <a:ext uri="{53640926-AAD7-44D8-BBD7-CCE9431645EC}">
                <a14:shadowObscured xmlns:a14="http://schemas.microsoft.com/office/drawing/2010/main"/>
              </a:ext>
            </a:extLst>
          </p:spPr>
        </p:pic>
      </p:grpSp>
    </p:spTree>
    <p:extLst>
      <p:ext uri="{BB962C8B-B14F-4D97-AF65-F5344CB8AC3E}">
        <p14:creationId xmlns:p14="http://schemas.microsoft.com/office/powerpoint/2010/main" val="370856803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109F42D8-BF5D-26E6-3FD6-A0ECBF2683A5}"/>
              </a:ext>
            </a:extLst>
          </p:cNvPr>
          <p:cNvGraphicFramePr/>
          <p:nvPr>
            <p:extLst>
              <p:ext uri="{D42A27DB-BD31-4B8C-83A1-F6EECF244321}">
                <p14:modId xmlns:p14="http://schemas.microsoft.com/office/powerpoint/2010/main" val="1989079420"/>
              </p:ext>
            </p:extLst>
          </p:nvPr>
        </p:nvGraphicFramePr>
        <p:xfrm>
          <a:off x="3957072" y="92133"/>
          <a:ext cx="4738501" cy="15696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 name="Grupo 5">
            <a:extLst>
              <a:ext uri="{FF2B5EF4-FFF2-40B4-BE49-F238E27FC236}">
                <a16:creationId xmlns:a16="http://schemas.microsoft.com/office/drawing/2014/main" id="{23869543-4A9C-08C8-C939-693E15E7AD7E}"/>
              </a:ext>
            </a:extLst>
          </p:cNvPr>
          <p:cNvGrpSpPr/>
          <p:nvPr/>
        </p:nvGrpSpPr>
        <p:grpSpPr>
          <a:xfrm>
            <a:off x="1775205" y="2082926"/>
            <a:ext cx="9696960" cy="4044497"/>
            <a:chOff x="0" y="-1"/>
            <a:chExt cx="7421053" cy="3095241"/>
          </a:xfrm>
        </p:grpSpPr>
        <p:grpSp>
          <p:nvGrpSpPr>
            <p:cNvPr id="7" name="Grupo 6">
              <a:extLst>
                <a:ext uri="{FF2B5EF4-FFF2-40B4-BE49-F238E27FC236}">
                  <a16:creationId xmlns:a16="http://schemas.microsoft.com/office/drawing/2014/main" id="{D3AEA737-AFA9-D7CC-EC69-64B2945B2D36}"/>
                </a:ext>
              </a:extLst>
            </p:cNvPr>
            <p:cNvGrpSpPr/>
            <p:nvPr/>
          </p:nvGrpSpPr>
          <p:grpSpPr>
            <a:xfrm>
              <a:off x="0" y="0"/>
              <a:ext cx="5398770" cy="3095240"/>
              <a:chOff x="0" y="0"/>
              <a:chExt cx="5355590" cy="3070860"/>
            </a:xfrm>
          </p:grpSpPr>
          <p:grpSp>
            <p:nvGrpSpPr>
              <p:cNvPr id="11" name="Grupo 10">
                <a:extLst>
                  <a:ext uri="{FF2B5EF4-FFF2-40B4-BE49-F238E27FC236}">
                    <a16:creationId xmlns:a16="http://schemas.microsoft.com/office/drawing/2014/main" id="{A078C9DF-CA10-EA6C-A9B0-DE00411DE9FC}"/>
                  </a:ext>
                </a:extLst>
              </p:cNvPr>
              <p:cNvGrpSpPr/>
              <p:nvPr/>
            </p:nvGrpSpPr>
            <p:grpSpPr>
              <a:xfrm>
                <a:off x="1882140" y="0"/>
                <a:ext cx="3470910" cy="1423463"/>
                <a:chOff x="0" y="0"/>
                <a:chExt cx="4069080" cy="1668780"/>
              </a:xfrm>
            </p:grpSpPr>
            <p:pic>
              <p:nvPicPr>
                <p:cNvPr id="17" name="Imagen 16">
                  <a:extLst>
                    <a:ext uri="{FF2B5EF4-FFF2-40B4-BE49-F238E27FC236}">
                      <a16:creationId xmlns:a16="http://schemas.microsoft.com/office/drawing/2014/main" id="{76E242E5-F03F-084A-AD74-A18BA4689DF4}"/>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44040" y="0"/>
                  <a:ext cx="2225040" cy="1668780"/>
                </a:xfrm>
                <a:prstGeom prst="rect">
                  <a:avLst/>
                </a:prstGeom>
                <a:noFill/>
                <a:ln>
                  <a:solidFill>
                    <a:schemeClr val="tx1">
                      <a:lumMod val="95000"/>
                      <a:lumOff val="5000"/>
                    </a:schemeClr>
                  </a:solidFill>
                </a:ln>
              </p:spPr>
            </p:pic>
            <p:pic>
              <p:nvPicPr>
                <p:cNvPr id="18" name="Imagen 17">
                  <a:extLst>
                    <a:ext uri="{FF2B5EF4-FFF2-40B4-BE49-F238E27FC236}">
                      <a16:creationId xmlns:a16="http://schemas.microsoft.com/office/drawing/2014/main" id="{DACA99CC-1D34-A00D-6E2D-E6E717FC6FA0}"/>
                    </a:ext>
                  </a:extLst>
                </p:cNvPr>
                <p:cNvPicPr>
                  <a:picLocks noChangeAspect="1"/>
                </p:cNvPicPr>
                <p:nvPr/>
              </p:nvPicPr>
              <p:blipFill rotWithShape="1">
                <a:blip r:embed="rId8">
                  <a:extLst>
                    <a:ext uri="{28A0092B-C50C-407E-A947-70E740481C1C}">
                      <a14:useLocalDpi xmlns:a14="http://schemas.microsoft.com/office/drawing/2010/main" val="0"/>
                    </a:ext>
                  </a:extLst>
                </a:blip>
                <a:srcRect b="31988"/>
                <a:stretch/>
              </p:blipFill>
              <p:spPr bwMode="auto">
                <a:xfrm>
                  <a:off x="0" y="0"/>
                  <a:ext cx="1835785" cy="1664335"/>
                </a:xfrm>
                <a:prstGeom prst="rect">
                  <a:avLst/>
                </a:prstGeom>
                <a:noFill/>
                <a:ln>
                  <a:solidFill>
                    <a:schemeClr val="tx1">
                      <a:lumMod val="95000"/>
                      <a:lumOff val="5000"/>
                    </a:schemeClr>
                  </a:solidFill>
                </a:ln>
                <a:extLst>
                  <a:ext uri="{53640926-AAD7-44D8-BBD7-CCE9431645EC}">
                    <a14:shadowObscured xmlns:a14="http://schemas.microsoft.com/office/drawing/2010/main"/>
                  </a:ext>
                </a:extLst>
              </p:spPr>
            </p:pic>
          </p:grpSp>
          <p:pic>
            <p:nvPicPr>
              <p:cNvPr id="12" name="Imagen 11">
                <a:extLst>
                  <a:ext uri="{FF2B5EF4-FFF2-40B4-BE49-F238E27FC236}">
                    <a16:creationId xmlns:a16="http://schemas.microsoft.com/office/drawing/2014/main" id="{F3C80778-7E00-52C5-B429-278DA4B7D284}"/>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flipH="1">
                <a:off x="0" y="1417320"/>
                <a:ext cx="1240155" cy="1653540"/>
              </a:xfrm>
              <a:prstGeom prst="rect">
                <a:avLst/>
              </a:prstGeom>
              <a:noFill/>
              <a:ln>
                <a:solidFill>
                  <a:schemeClr val="tx1">
                    <a:lumMod val="95000"/>
                    <a:lumOff val="5000"/>
                  </a:schemeClr>
                </a:solidFill>
              </a:ln>
            </p:spPr>
          </p:pic>
          <p:pic>
            <p:nvPicPr>
              <p:cNvPr id="13" name="Imagen 12">
                <a:extLst>
                  <a:ext uri="{FF2B5EF4-FFF2-40B4-BE49-F238E27FC236}">
                    <a16:creationId xmlns:a16="http://schemas.microsoft.com/office/drawing/2014/main" id="{72CE1124-2706-67F6-1B02-5BA5B97D9BBF}"/>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0" y="0"/>
                <a:ext cx="1885315" cy="1413510"/>
              </a:xfrm>
              <a:prstGeom prst="rect">
                <a:avLst/>
              </a:prstGeom>
              <a:noFill/>
              <a:ln>
                <a:solidFill>
                  <a:schemeClr val="tx1">
                    <a:lumMod val="95000"/>
                    <a:lumOff val="5000"/>
                  </a:schemeClr>
                </a:solidFill>
              </a:ln>
            </p:spPr>
          </p:pic>
          <p:pic>
            <p:nvPicPr>
              <p:cNvPr id="14" name="Imagen 13">
                <a:extLst>
                  <a:ext uri="{FF2B5EF4-FFF2-40B4-BE49-F238E27FC236}">
                    <a16:creationId xmlns:a16="http://schemas.microsoft.com/office/drawing/2014/main" id="{7858976D-C83C-C011-BD20-76DFA95539EB}"/>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242060" y="1417320"/>
                <a:ext cx="1239520" cy="1653540"/>
              </a:xfrm>
              <a:prstGeom prst="rect">
                <a:avLst/>
              </a:prstGeom>
              <a:noFill/>
              <a:ln>
                <a:solidFill>
                  <a:schemeClr val="tx1">
                    <a:lumMod val="95000"/>
                    <a:lumOff val="5000"/>
                  </a:schemeClr>
                </a:solidFill>
              </a:ln>
            </p:spPr>
          </p:pic>
          <p:pic>
            <p:nvPicPr>
              <p:cNvPr id="15" name="Imagen 14">
                <a:extLst>
                  <a:ext uri="{FF2B5EF4-FFF2-40B4-BE49-F238E27FC236}">
                    <a16:creationId xmlns:a16="http://schemas.microsoft.com/office/drawing/2014/main" id="{CD1350F1-D88D-D5D6-D998-FDC9BEB13FCE}"/>
                  </a:ext>
                </a:extLst>
              </p:cNvPr>
              <p:cNvPicPr>
                <a:picLocks noChangeAspect="1"/>
              </p:cNvPicPr>
              <p:nvPr/>
            </p:nvPicPr>
            <p:blipFill rotWithShape="1">
              <a:blip r:embed="rId12">
                <a:extLst>
                  <a:ext uri="{28A0092B-C50C-407E-A947-70E740481C1C}">
                    <a14:useLocalDpi xmlns:a14="http://schemas.microsoft.com/office/drawing/2010/main" val="0"/>
                  </a:ext>
                </a:extLst>
              </a:blip>
              <a:srcRect l="7465" r="3994"/>
              <a:stretch/>
            </p:blipFill>
            <p:spPr bwMode="auto">
              <a:xfrm>
                <a:off x="2484120" y="1417320"/>
                <a:ext cx="1943100" cy="1645920"/>
              </a:xfrm>
              <a:prstGeom prst="rect">
                <a:avLst/>
              </a:prstGeom>
              <a:noFill/>
              <a:ln w="9525" cap="flat" cmpd="sng" algn="ctr">
                <a:solidFill>
                  <a:sysClr val="windowText" lastClr="000000">
                    <a:lumMod val="95000"/>
                    <a:lumOff val="5000"/>
                  </a:sysClr>
                </a:solidFill>
                <a:prstDash val="solid"/>
                <a:round/>
                <a:headEnd type="none" w="med" len="med"/>
                <a:tailEnd type="none" w="med" len="med"/>
                <a:extLst>
                  <a:ext uri="{C807C97D-BFC1-408E-A445-0C87EB9F89A2}">
                    <ask:lineSketchStyleProps xmlns:ask="http://schemas.microsoft.com/office/drawing/2018/sketchyshapes" sd="0">
                      <a:custGeom>
                        <a:avLst/>
                        <a:gdLst/>
                        <a:ahLst/>
                        <a:cxnLst/>
                        <a:rect l="0" t="0" r="0" b="0"/>
                        <a:pathLst/>
                      </a:custGeom>
                      <ask:type/>
                    </ask:lineSketchStyleProps>
                  </a:ext>
                </a:extLst>
              </a:ln>
              <a:extLst>
                <a:ext uri="{53640926-AAD7-44D8-BBD7-CCE9431645EC}">
                  <a14:shadowObscured xmlns:a14="http://schemas.microsoft.com/office/drawing/2010/main"/>
                </a:ext>
              </a:extLst>
            </p:spPr>
          </p:pic>
          <p:pic>
            <p:nvPicPr>
              <p:cNvPr id="16" name="Imagen 15">
                <a:extLst>
                  <a:ext uri="{FF2B5EF4-FFF2-40B4-BE49-F238E27FC236}">
                    <a16:creationId xmlns:a16="http://schemas.microsoft.com/office/drawing/2014/main" id="{6539608F-A588-297A-8DDA-44803B94E979}"/>
                  </a:ext>
                </a:extLst>
              </p:cNvPr>
              <p:cNvPicPr>
                <a:picLocks noChangeAspect="1"/>
              </p:cNvPicPr>
              <p:nvPr/>
            </p:nvPicPr>
            <p:blipFill rotWithShape="1">
              <a:blip r:embed="rId13">
                <a:extLst>
                  <a:ext uri="{28A0092B-C50C-407E-A947-70E740481C1C}">
                    <a14:useLocalDpi xmlns:a14="http://schemas.microsoft.com/office/drawing/2010/main" val="0"/>
                  </a:ext>
                </a:extLst>
              </a:blip>
              <a:srcRect r="24177"/>
              <a:stretch/>
            </p:blipFill>
            <p:spPr bwMode="auto">
              <a:xfrm>
                <a:off x="4419600" y="1424940"/>
                <a:ext cx="935990" cy="1645285"/>
              </a:xfrm>
              <a:prstGeom prst="rect">
                <a:avLst/>
              </a:prstGeom>
              <a:noFill/>
              <a:ln w="9525" cap="flat" cmpd="sng" algn="ctr">
                <a:solidFill>
                  <a:sysClr val="windowText" lastClr="000000">
                    <a:lumMod val="95000"/>
                    <a:lumOff val="5000"/>
                  </a:sysClr>
                </a:solidFill>
                <a:prstDash val="solid"/>
                <a:round/>
                <a:headEnd type="none" w="med" len="med"/>
                <a:tailEnd type="none" w="med" len="med"/>
                <a:extLst>
                  <a:ext uri="{C807C97D-BFC1-408E-A445-0C87EB9F89A2}">
                    <ask:lineSketchStyleProps xmlns:ask="http://schemas.microsoft.com/office/drawing/2018/sketchyshapes" sd="0">
                      <a:custGeom>
                        <a:avLst/>
                        <a:gdLst/>
                        <a:ahLst/>
                        <a:cxnLst/>
                        <a:rect l="0" t="0" r="0" b="0"/>
                        <a:pathLst/>
                      </a:custGeom>
                      <ask:type/>
                    </ask:lineSketchStyleProps>
                  </a:ext>
                </a:extLst>
              </a:ln>
              <a:extLst>
                <a:ext uri="{53640926-AAD7-44D8-BBD7-CCE9431645EC}">
                  <a14:shadowObscured xmlns:a14="http://schemas.microsoft.com/office/drawing/2010/main"/>
                </a:ext>
              </a:extLst>
            </p:spPr>
          </p:pic>
        </p:grpSp>
        <p:pic>
          <p:nvPicPr>
            <p:cNvPr id="8" name="Imagen 7">
              <a:extLst>
                <a:ext uri="{FF2B5EF4-FFF2-40B4-BE49-F238E27FC236}">
                  <a16:creationId xmlns:a16="http://schemas.microsoft.com/office/drawing/2014/main" id="{6877C3EA-E4C3-DC98-D49D-CE938E1BEEEF}"/>
                </a:ext>
              </a:extLst>
            </p:cNvPr>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5410523" y="-1"/>
              <a:ext cx="2010530" cy="1580128"/>
            </a:xfrm>
            <a:prstGeom prst="rect">
              <a:avLst/>
            </a:prstGeom>
            <a:noFill/>
            <a:ln>
              <a:solidFill>
                <a:schemeClr val="tx1">
                  <a:lumMod val="95000"/>
                  <a:lumOff val="5000"/>
                </a:schemeClr>
              </a:solidFill>
            </a:ln>
          </p:spPr>
        </p:pic>
        <p:pic>
          <p:nvPicPr>
            <p:cNvPr id="9" name="Imagen 8">
              <a:extLst>
                <a:ext uri="{FF2B5EF4-FFF2-40B4-BE49-F238E27FC236}">
                  <a16:creationId xmlns:a16="http://schemas.microsoft.com/office/drawing/2014/main" id="{6C859FE6-2607-2E76-138C-D4AD27865AD1}"/>
                </a:ext>
              </a:extLst>
            </p:cNvPr>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5411928" y="1580127"/>
              <a:ext cx="2009125" cy="1507432"/>
            </a:xfrm>
            <a:prstGeom prst="rect">
              <a:avLst/>
            </a:prstGeom>
            <a:noFill/>
            <a:ln>
              <a:solidFill>
                <a:schemeClr val="tx1">
                  <a:lumMod val="95000"/>
                  <a:lumOff val="5000"/>
                </a:schemeClr>
              </a:solidFill>
            </a:ln>
          </p:spPr>
        </p:pic>
      </p:grpSp>
      <p:sp>
        <p:nvSpPr>
          <p:cNvPr id="19" name="Título 1">
            <a:extLst>
              <a:ext uri="{FF2B5EF4-FFF2-40B4-BE49-F238E27FC236}">
                <a16:creationId xmlns:a16="http://schemas.microsoft.com/office/drawing/2014/main" id="{C1B6AE26-03A4-5F31-CA61-1272FA5805BE}"/>
              </a:ext>
            </a:extLst>
          </p:cNvPr>
          <p:cNvSpPr txBox="1">
            <a:spLocks/>
          </p:cNvSpPr>
          <p:nvPr/>
        </p:nvSpPr>
        <p:spPr>
          <a:xfrm rot="16200000">
            <a:off x="8883080" y="3549081"/>
            <a:ext cx="6206053" cy="411784"/>
          </a:xfrm>
          <a:prstGeom prst="rect">
            <a:avLst/>
          </a:prstGeom>
        </p:spPr>
        <p:txBody>
          <a:bodyPr vert="horz" lIns="91440" tIns="45720" rIns="91440" bIns="45720" rtlCol="0" anchor="b">
            <a:no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r>
              <a:rPr lang="es-EC" sz="2000" b="1" cap="none" dirty="0">
                <a:ln w="22225">
                  <a:solidFill>
                    <a:schemeClr val="accent2"/>
                  </a:solidFill>
                  <a:prstDash val="solid"/>
                </a:ln>
                <a:solidFill>
                  <a:schemeClr val="accent2">
                    <a:lumMod val="40000"/>
                    <a:lumOff val="60000"/>
                  </a:schemeClr>
                </a:solidFill>
                <a:latin typeface="Broadway" panose="04040905080B02020502" pitchFamily="82" charset="0"/>
              </a:rPr>
              <a:t>COMISIÓN PRODUCCIÓN, RIEGO Y TURISMO</a:t>
            </a:r>
            <a:endParaRPr lang="en-US" sz="2000" b="1" cap="none" dirty="0">
              <a:ln w="22225">
                <a:solidFill>
                  <a:schemeClr val="accent2"/>
                </a:solidFill>
                <a:prstDash val="solid"/>
              </a:ln>
              <a:solidFill>
                <a:schemeClr val="accent2">
                  <a:lumMod val="40000"/>
                  <a:lumOff val="60000"/>
                </a:schemeClr>
              </a:solidFill>
              <a:latin typeface="Broadway" panose="04040905080B02020502" pitchFamily="82" charset="0"/>
            </a:endParaRPr>
          </a:p>
        </p:txBody>
      </p:sp>
    </p:spTree>
    <p:extLst>
      <p:ext uri="{BB962C8B-B14F-4D97-AF65-F5344CB8AC3E}">
        <p14:creationId xmlns:p14="http://schemas.microsoft.com/office/powerpoint/2010/main" val="1289877892"/>
      </p:ext>
    </p:extLst>
  </p:cSld>
  <p:clrMapOvr>
    <a:masterClrMapping/>
  </p:clrMapOvr>
  <mc:AlternateContent xmlns:mc="http://schemas.openxmlformats.org/markup-compatibility/2006" xmlns:p14="http://schemas.microsoft.com/office/powerpoint/2010/main">
    <mc:Choice Requires="p14">
      <p:transition spd="slow" p14:dur="1750">
        <p:randomBar dir="vert"/>
      </p:transition>
    </mc:Choice>
    <mc:Fallback xmlns="">
      <p:transition spd="slow">
        <p:randomBar dir="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Diagrama 15">
            <a:extLst>
              <a:ext uri="{FF2B5EF4-FFF2-40B4-BE49-F238E27FC236}">
                <a16:creationId xmlns:a16="http://schemas.microsoft.com/office/drawing/2014/main" id="{1E38CA90-25FC-F1E8-1FE9-659C7FD6156A}"/>
              </a:ext>
            </a:extLst>
          </p:cNvPr>
          <p:cNvGraphicFramePr/>
          <p:nvPr>
            <p:extLst>
              <p:ext uri="{D42A27DB-BD31-4B8C-83A1-F6EECF244321}">
                <p14:modId xmlns:p14="http://schemas.microsoft.com/office/powerpoint/2010/main" val="3585241734"/>
              </p:ext>
            </p:extLst>
          </p:nvPr>
        </p:nvGraphicFramePr>
        <p:xfrm>
          <a:off x="4030156" y="249511"/>
          <a:ext cx="6284496" cy="8628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8" name="Grupo 17">
            <a:extLst>
              <a:ext uri="{FF2B5EF4-FFF2-40B4-BE49-F238E27FC236}">
                <a16:creationId xmlns:a16="http://schemas.microsoft.com/office/drawing/2014/main" id="{8BA26A65-EC2F-FC24-59E9-6B176D76C366}"/>
              </a:ext>
            </a:extLst>
          </p:cNvPr>
          <p:cNvGrpSpPr/>
          <p:nvPr/>
        </p:nvGrpSpPr>
        <p:grpSpPr>
          <a:xfrm>
            <a:off x="2972625" y="1450961"/>
            <a:ext cx="8158504" cy="2162928"/>
            <a:chOff x="6118" y="0"/>
            <a:chExt cx="5896843" cy="1563332"/>
          </a:xfrm>
        </p:grpSpPr>
        <p:grpSp>
          <p:nvGrpSpPr>
            <p:cNvPr id="19" name="Grupo 18">
              <a:extLst>
                <a:ext uri="{FF2B5EF4-FFF2-40B4-BE49-F238E27FC236}">
                  <a16:creationId xmlns:a16="http://schemas.microsoft.com/office/drawing/2014/main" id="{032F52B6-B7DA-141F-D0D2-38CA869DDE89}"/>
                </a:ext>
              </a:extLst>
            </p:cNvPr>
            <p:cNvGrpSpPr/>
            <p:nvPr/>
          </p:nvGrpSpPr>
          <p:grpSpPr>
            <a:xfrm>
              <a:off x="6118" y="0"/>
              <a:ext cx="3801343" cy="1563332"/>
              <a:chOff x="251835" y="0"/>
              <a:chExt cx="3851724" cy="1584092"/>
            </a:xfrm>
          </p:grpSpPr>
          <p:pic>
            <p:nvPicPr>
              <p:cNvPr id="21" name="Imagen 20">
                <a:extLst>
                  <a:ext uri="{FF2B5EF4-FFF2-40B4-BE49-F238E27FC236}">
                    <a16:creationId xmlns:a16="http://schemas.microsoft.com/office/drawing/2014/main" id="{8AE47DC7-C89D-2309-D002-72B9792B9B6D}"/>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51835" y="0"/>
                <a:ext cx="1188344" cy="1584092"/>
              </a:xfrm>
              <a:prstGeom prst="rect">
                <a:avLst/>
              </a:prstGeom>
              <a:noFill/>
              <a:ln>
                <a:solidFill>
                  <a:schemeClr val="tx1">
                    <a:lumMod val="95000"/>
                    <a:lumOff val="5000"/>
                  </a:schemeClr>
                </a:solidFill>
              </a:ln>
            </p:spPr>
          </p:pic>
          <p:pic>
            <p:nvPicPr>
              <p:cNvPr id="26" name="Imagen 25">
                <a:extLst>
                  <a:ext uri="{FF2B5EF4-FFF2-40B4-BE49-F238E27FC236}">
                    <a16:creationId xmlns:a16="http://schemas.microsoft.com/office/drawing/2014/main" id="{BF5D2393-C80E-D8CE-9697-A4EC30C7D03B}"/>
                  </a:ext>
                </a:extLst>
              </p:cNvPr>
              <p:cNvPicPr>
                <a:picLocks noChangeAspect="1"/>
              </p:cNvPicPr>
              <p:nvPr/>
            </p:nvPicPr>
            <p:blipFill rotWithShape="1">
              <a:blip r:embed="rId8">
                <a:extLst>
                  <a:ext uri="{28A0092B-C50C-407E-A947-70E740481C1C}">
                    <a14:useLocalDpi xmlns:a14="http://schemas.microsoft.com/office/drawing/2010/main" val="0"/>
                  </a:ext>
                </a:extLst>
              </a:blip>
              <a:srcRect l="6055" t="-1" r="2903" b="27425"/>
              <a:stretch/>
            </p:blipFill>
            <p:spPr bwMode="auto">
              <a:xfrm>
                <a:off x="1440180" y="0"/>
                <a:ext cx="2663379" cy="1584092"/>
              </a:xfrm>
              <a:prstGeom prst="rect">
                <a:avLst/>
              </a:prstGeom>
              <a:noFill/>
              <a:ln>
                <a:solidFill>
                  <a:schemeClr val="tx1">
                    <a:lumMod val="95000"/>
                    <a:lumOff val="5000"/>
                  </a:schemeClr>
                </a:solidFill>
              </a:ln>
              <a:extLst>
                <a:ext uri="{53640926-AAD7-44D8-BBD7-CCE9431645EC}">
                  <a14:shadowObscured xmlns:a14="http://schemas.microsoft.com/office/drawing/2010/main"/>
                </a:ext>
              </a:extLst>
            </p:spPr>
          </p:pic>
        </p:grpSp>
        <p:pic>
          <p:nvPicPr>
            <p:cNvPr id="20" name="Imagen 19">
              <a:extLst>
                <a:ext uri="{FF2B5EF4-FFF2-40B4-BE49-F238E27FC236}">
                  <a16:creationId xmlns:a16="http://schemas.microsoft.com/office/drawing/2014/main" id="{2A0A64F2-EAC4-CD72-D86B-C64D90A53DC4}"/>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807461" y="2667"/>
              <a:ext cx="2095500" cy="1560665"/>
            </a:xfrm>
            <a:prstGeom prst="rect">
              <a:avLst/>
            </a:prstGeom>
            <a:noFill/>
            <a:ln>
              <a:solidFill>
                <a:schemeClr val="tx1">
                  <a:lumMod val="95000"/>
                  <a:lumOff val="5000"/>
                </a:schemeClr>
              </a:solidFill>
            </a:ln>
          </p:spPr>
        </p:pic>
      </p:grpSp>
      <p:sp>
        <p:nvSpPr>
          <p:cNvPr id="5" name="Título 1">
            <a:extLst>
              <a:ext uri="{FF2B5EF4-FFF2-40B4-BE49-F238E27FC236}">
                <a16:creationId xmlns:a16="http://schemas.microsoft.com/office/drawing/2014/main" id="{E4467497-81D3-DE19-B4F7-5855D1219F6D}"/>
              </a:ext>
            </a:extLst>
          </p:cNvPr>
          <p:cNvSpPr txBox="1">
            <a:spLocks/>
          </p:cNvSpPr>
          <p:nvPr/>
        </p:nvSpPr>
        <p:spPr>
          <a:xfrm rot="16200000">
            <a:off x="8883080" y="3549081"/>
            <a:ext cx="6206053" cy="411784"/>
          </a:xfrm>
          <a:prstGeom prst="rect">
            <a:avLst/>
          </a:prstGeom>
        </p:spPr>
        <p:txBody>
          <a:bodyPr vert="horz" lIns="91440" tIns="45720" rIns="91440" bIns="45720" rtlCol="0" anchor="b">
            <a:no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r>
              <a:rPr lang="es-EC" sz="2000" b="1" cap="none" dirty="0">
                <a:ln w="22225">
                  <a:solidFill>
                    <a:schemeClr val="accent2"/>
                  </a:solidFill>
                  <a:prstDash val="solid"/>
                </a:ln>
                <a:solidFill>
                  <a:schemeClr val="accent2">
                    <a:lumMod val="40000"/>
                    <a:lumOff val="60000"/>
                  </a:schemeClr>
                </a:solidFill>
                <a:latin typeface="Broadway" panose="04040905080B02020502" pitchFamily="82" charset="0"/>
              </a:rPr>
              <a:t>COMISIÓN PRODUCCIÓN, RIEGO Y TURISMO</a:t>
            </a:r>
            <a:endParaRPr lang="en-US" sz="2000" b="1" cap="none" dirty="0">
              <a:ln w="22225">
                <a:solidFill>
                  <a:schemeClr val="accent2"/>
                </a:solidFill>
                <a:prstDash val="solid"/>
              </a:ln>
              <a:solidFill>
                <a:schemeClr val="accent2">
                  <a:lumMod val="40000"/>
                  <a:lumOff val="60000"/>
                </a:schemeClr>
              </a:solidFill>
              <a:latin typeface="Broadway" panose="04040905080B02020502" pitchFamily="82" charset="0"/>
            </a:endParaRPr>
          </a:p>
        </p:txBody>
      </p:sp>
      <p:sp>
        <p:nvSpPr>
          <p:cNvPr id="6" name="CuadroTexto 5">
            <a:extLst>
              <a:ext uri="{FF2B5EF4-FFF2-40B4-BE49-F238E27FC236}">
                <a16:creationId xmlns:a16="http://schemas.microsoft.com/office/drawing/2014/main" id="{FB3F7CAA-FE66-225D-5472-7D07CCFFC22C}"/>
              </a:ext>
            </a:extLst>
          </p:cNvPr>
          <p:cNvSpPr txBox="1"/>
          <p:nvPr/>
        </p:nvSpPr>
        <p:spPr>
          <a:xfrm>
            <a:off x="1471398" y="4370052"/>
            <a:ext cx="3636686" cy="523220"/>
          </a:xfrm>
          <a:prstGeom prst="rect">
            <a:avLst/>
          </a:prstGeom>
          <a:noFill/>
        </p:spPr>
        <p:txBody>
          <a:bodyPr wrap="square">
            <a:spAutoFit/>
          </a:bodyPr>
          <a:lstStyle/>
          <a:p>
            <a:pPr marL="457200" indent="-457200">
              <a:buFont typeface="Wingdings" panose="05000000000000000000" pitchFamily="2" charset="2"/>
              <a:buChar char="§"/>
            </a:pPr>
            <a:r>
              <a:rPr lang="es-EC" sz="2800" b="1" dirty="0">
                <a:solidFill>
                  <a:srgbClr val="000000"/>
                </a:solidFill>
                <a:effectLst/>
                <a:latin typeface="Times New Roman" panose="02020603050405020304" pitchFamily="18" charset="0"/>
                <a:ea typeface="Times New Roman" panose="02020603050405020304" pitchFamily="18" charset="0"/>
              </a:rPr>
              <a:t>Representaciones:</a:t>
            </a:r>
            <a:endParaRPr lang="en-US" sz="2800" dirty="0"/>
          </a:p>
        </p:txBody>
      </p:sp>
      <p:sp>
        <p:nvSpPr>
          <p:cNvPr id="7" name="CuadroTexto 6">
            <a:extLst>
              <a:ext uri="{FF2B5EF4-FFF2-40B4-BE49-F238E27FC236}">
                <a16:creationId xmlns:a16="http://schemas.microsoft.com/office/drawing/2014/main" id="{C26E8B12-17B4-B595-DCFE-D16A036F262F}"/>
              </a:ext>
            </a:extLst>
          </p:cNvPr>
          <p:cNvSpPr txBox="1"/>
          <p:nvPr/>
        </p:nvSpPr>
        <p:spPr>
          <a:xfrm>
            <a:off x="1755286" y="5476870"/>
            <a:ext cx="3352798" cy="1200329"/>
          </a:xfrm>
          <a:prstGeom prst="rect">
            <a:avLst/>
          </a:prstGeom>
          <a:noFill/>
        </p:spPr>
        <p:txBody>
          <a:bodyPr wrap="square">
            <a:spAutoFit/>
          </a:bodyPr>
          <a:lstStyle/>
          <a:p>
            <a:pPr algn="just"/>
            <a:r>
              <a:rPr lang="es-EC" sz="1800" i="1" dirty="0">
                <a:solidFill>
                  <a:srgbClr val="000000"/>
                </a:solidFill>
                <a:effectLst/>
                <a:latin typeface="Times New Roman" panose="02020603050405020304" pitchFamily="18" charset="0"/>
                <a:ea typeface="Times New Roman" panose="02020603050405020304" pitchFamily="18" charset="0"/>
              </a:rPr>
              <a:t>Participación en diferentes eventos socio-culturales organizados por el Gobierno Parroquial de Tacamoros</a:t>
            </a:r>
            <a:r>
              <a:rPr lang="es-EC" sz="1800" dirty="0">
                <a:solidFill>
                  <a:srgbClr val="000000"/>
                </a:solidFill>
                <a:effectLst/>
                <a:latin typeface="Times New Roman" panose="02020603050405020304" pitchFamily="18" charset="0"/>
                <a:ea typeface="Times New Roman" panose="02020603050405020304" pitchFamily="18" charset="0"/>
              </a:rPr>
              <a:t>.</a:t>
            </a:r>
            <a:endParaRPr lang="en-US" dirty="0"/>
          </a:p>
        </p:txBody>
      </p:sp>
      <p:grpSp>
        <p:nvGrpSpPr>
          <p:cNvPr id="8" name="Grupo 7">
            <a:extLst>
              <a:ext uri="{FF2B5EF4-FFF2-40B4-BE49-F238E27FC236}">
                <a16:creationId xmlns:a16="http://schemas.microsoft.com/office/drawing/2014/main" id="{237E9129-DAA0-656E-7E23-8A3C84D59C8F}"/>
              </a:ext>
            </a:extLst>
          </p:cNvPr>
          <p:cNvGrpSpPr/>
          <p:nvPr/>
        </p:nvGrpSpPr>
        <p:grpSpPr>
          <a:xfrm>
            <a:off x="6096000" y="4734977"/>
            <a:ext cx="5553075" cy="1748790"/>
            <a:chOff x="0" y="0"/>
            <a:chExt cx="5056506" cy="1530985"/>
          </a:xfrm>
        </p:grpSpPr>
        <p:grpSp>
          <p:nvGrpSpPr>
            <p:cNvPr id="9" name="Grupo 8">
              <a:extLst>
                <a:ext uri="{FF2B5EF4-FFF2-40B4-BE49-F238E27FC236}">
                  <a16:creationId xmlns:a16="http://schemas.microsoft.com/office/drawing/2014/main" id="{940C6A32-F985-8CA5-E170-9428F9BDCFBA}"/>
                </a:ext>
              </a:extLst>
            </p:cNvPr>
            <p:cNvGrpSpPr/>
            <p:nvPr/>
          </p:nvGrpSpPr>
          <p:grpSpPr>
            <a:xfrm>
              <a:off x="2042160" y="0"/>
              <a:ext cx="3014346" cy="1524635"/>
              <a:chOff x="0" y="-1"/>
              <a:chExt cx="3014765" cy="1524636"/>
            </a:xfrm>
          </p:grpSpPr>
          <p:pic>
            <p:nvPicPr>
              <p:cNvPr id="11" name="Imagen 10">
                <a:extLst>
                  <a:ext uri="{FF2B5EF4-FFF2-40B4-BE49-F238E27FC236}">
                    <a16:creationId xmlns:a16="http://schemas.microsoft.com/office/drawing/2014/main" id="{24F349C8-6E78-5BEC-EC7C-30396CC7162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10509" r="1"/>
              <a:stretch/>
            </p:blipFill>
            <p:spPr bwMode="auto">
              <a:xfrm>
                <a:off x="1196340" y="-1"/>
                <a:ext cx="1818425" cy="1524635"/>
              </a:xfrm>
              <a:prstGeom prst="rect">
                <a:avLst/>
              </a:prstGeom>
              <a:noFill/>
              <a:ln w="9525" cap="flat" cmpd="sng" algn="ctr">
                <a:solidFill>
                  <a:schemeClr val="accent6">
                    <a:lumMod val="50000"/>
                  </a:schemeClr>
                </a:solidFill>
                <a:prstDash val="solid"/>
                <a:round/>
                <a:headEnd type="none" w="med" len="med"/>
                <a:tailEnd type="none" w="med" len="med"/>
                <a:extLst>
                  <a:ext uri="{C807C97D-BFC1-408E-A445-0C87EB9F89A2}">
                    <ask:lineSketchStyleProps xmlns:ask="http://schemas.microsoft.com/office/drawing/2018/sketchyshapes" sd="0">
                      <a:custGeom>
                        <a:avLst/>
                        <a:gdLst/>
                        <a:ahLst/>
                        <a:cxnLst/>
                        <a:rect l="0" t="0" r="0" b="0"/>
                        <a:pathLst/>
                      </a:custGeom>
                      <ask:type/>
                    </ask:lineSketchStyleProps>
                  </a:ext>
                </a:extLst>
              </a:ln>
              <a:extLst>
                <a:ext uri="{53640926-AAD7-44D8-BBD7-CCE9431645EC}">
                  <a14:shadowObscured xmlns:a14="http://schemas.microsoft.com/office/drawing/2010/main"/>
                </a:ext>
              </a:extLst>
            </p:spPr>
          </p:pic>
          <p:pic>
            <p:nvPicPr>
              <p:cNvPr id="12" name="Imagen 11">
                <a:extLst>
                  <a:ext uri="{FF2B5EF4-FFF2-40B4-BE49-F238E27FC236}">
                    <a16:creationId xmlns:a16="http://schemas.microsoft.com/office/drawing/2014/main" id="{D330CB08-33E8-EECA-ADD4-31698BA94626}"/>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t="8117" b="20611"/>
              <a:stretch/>
            </p:blipFill>
            <p:spPr bwMode="auto">
              <a:xfrm>
                <a:off x="0" y="0"/>
                <a:ext cx="1202690" cy="1524635"/>
              </a:xfrm>
              <a:prstGeom prst="rect">
                <a:avLst/>
              </a:prstGeom>
              <a:noFill/>
              <a:ln>
                <a:solidFill>
                  <a:schemeClr val="tx1"/>
                </a:solidFill>
              </a:ln>
              <a:extLst>
                <a:ext uri="{53640926-AAD7-44D8-BBD7-CCE9431645EC}">
                  <a14:shadowObscured xmlns:a14="http://schemas.microsoft.com/office/drawing/2010/main"/>
                </a:ext>
              </a:extLst>
            </p:spPr>
          </p:pic>
        </p:grpSp>
        <p:pic>
          <p:nvPicPr>
            <p:cNvPr id="10" name="Imagen 9">
              <a:extLst>
                <a:ext uri="{FF2B5EF4-FFF2-40B4-BE49-F238E27FC236}">
                  <a16:creationId xmlns:a16="http://schemas.microsoft.com/office/drawing/2014/main" id="{E437AB4D-7585-B95D-49E0-F62CF4439638}"/>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2041525" cy="1530985"/>
            </a:xfrm>
            <a:prstGeom prst="rect">
              <a:avLst/>
            </a:prstGeom>
            <a:noFill/>
            <a:ln>
              <a:solidFill>
                <a:schemeClr val="tx1">
                  <a:lumMod val="95000"/>
                  <a:lumOff val="5000"/>
                </a:schemeClr>
              </a:solidFill>
            </a:ln>
          </p:spPr>
        </p:pic>
      </p:grpSp>
      <p:sp>
        <p:nvSpPr>
          <p:cNvPr id="14" name="Flecha: a la izquierda y arriba 13">
            <a:extLst>
              <a:ext uri="{FF2B5EF4-FFF2-40B4-BE49-F238E27FC236}">
                <a16:creationId xmlns:a16="http://schemas.microsoft.com/office/drawing/2014/main" id="{22B5C1A2-3F2E-1C9C-7D33-114EEF135328}"/>
              </a:ext>
            </a:extLst>
          </p:cNvPr>
          <p:cNvSpPr/>
          <p:nvPr/>
        </p:nvSpPr>
        <p:spPr>
          <a:xfrm rot="17903481" flipV="1">
            <a:off x="4531958" y="4517343"/>
            <a:ext cx="1286003" cy="1210661"/>
          </a:xfrm>
          <a:prstGeom prst="leftUpArrow">
            <a:avLst>
              <a:gd name="adj1" fmla="val 13197"/>
              <a:gd name="adj2" fmla="val 25590"/>
              <a:gd name="adj3" fmla="val 2854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5231732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9CE559-787E-7E31-416F-FDEA5644321C}"/>
            </a:ext>
          </a:extLst>
        </p:cNvPr>
        <p:cNvGrpSpPr/>
        <p:nvPr/>
      </p:nvGrpSpPr>
      <p:grpSpPr>
        <a:xfrm>
          <a:off x="0" y="0"/>
          <a:ext cx="0" cy="0"/>
          <a:chOff x="0" y="0"/>
          <a:chExt cx="0" cy="0"/>
        </a:xfrm>
      </p:grpSpPr>
      <p:sp>
        <p:nvSpPr>
          <p:cNvPr id="3" name="Título 1">
            <a:extLst>
              <a:ext uri="{FF2B5EF4-FFF2-40B4-BE49-F238E27FC236}">
                <a16:creationId xmlns:a16="http://schemas.microsoft.com/office/drawing/2014/main" id="{060AE534-58C7-FAA1-1BA6-068FBCBAFA7C}"/>
              </a:ext>
            </a:extLst>
          </p:cNvPr>
          <p:cNvSpPr txBox="1">
            <a:spLocks/>
          </p:cNvSpPr>
          <p:nvPr/>
        </p:nvSpPr>
        <p:spPr>
          <a:xfrm rot="16200000">
            <a:off x="8883080" y="3549081"/>
            <a:ext cx="6206053" cy="411784"/>
          </a:xfrm>
          <a:prstGeom prst="rect">
            <a:avLst/>
          </a:prstGeom>
        </p:spPr>
        <p:txBody>
          <a:bodyPr vert="horz" lIns="91440" tIns="45720" rIns="91440" bIns="45720" rtlCol="0" anchor="b">
            <a:no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r>
              <a:rPr lang="es-EC" sz="2000" b="1" cap="none" dirty="0">
                <a:ln w="22225">
                  <a:solidFill>
                    <a:schemeClr val="accent2"/>
                  </a:solidFill>
                  <a:prstDash val="solid"/>
                </a:ln>
                <a:solidFill>
                  <a:schemeClr val="accent2">
                    <a:lumMod val="40000"/>
                    <a:lumOff val="60000"/>
                  </a:schemeClr>
                </a:solidFill>
                <a:latin typeface="Broadway" panose="04040905080B02020502" pitchFamily="82" charset="0"/>
              </a:rPr>
              <a:t>COMISIÓN PRODUCCIÓN, RIEGO Y TURISMO</a:t>
            </a:r>
            <a:endParaRPr lang="en-US" sz="2000" b="1" cap="none" dirty="0">
              <a:ln w="22225">
                <a:solidFill>
                  <a:schemeClr val="accent2"/>
                </a:solidFill>
                <a:prstDash val="solid"/>
              </a:ln>
              <a:solidFill>
                <a:schemeClr val="accent2">
                  <a:lumMod val="40000"/>
                  <a:lumOff val="60000"/>
                </a:schemeClr>
              </a:solidFill>
              <a:latin typeface="Broadway" panose="04040905080B02020502" pitchFamily="82" charset="0"/>
            </a:endParaRPr>
          </a:p>
        </p:txBody>
      </p:sp>
      <p:sp>
        <p:nvSpPr>
          <p:cNvPr id="5" name="CuadroTexto 4">
            <a:extLst>
              <a:ext uri="{FF2B5EF4-FFF2-40B4-BE49-F238E27FC236}">
                <a16:creationId xmlns:a16="http://schemas.microsoft.com/office/drawing/2014/main" id="{D5B4FEC7-5524-D3A1-C1FC-E4E692CFD2D5}"/>
              </a:ext>
            </a:extLst>
          </p:cNvPr>
          <p:cNvSpPr txBox="1"/>
          <p:nvPr/>
        </p:nvSpPr>
        <p:spPr>
          <a:xfrm>
            <a:off x="2439210" y="390336"/>
            <a:ext cx="2776979" cy="523220"/>
          </a:xfrm>
          <a:prstGeom prst="rect">
            <a:avLst/>
          </a:prstGeom>
          <a:noFill/>
        </p:spPr>
        <p:txBody>
          <a:bodyPr wrap="square">
            <a:spAutoFit/>
          </a:bodyPr>
          <a:lstStyle/>
          <a:p>
            <a:pPr marL="457200" indent="-457200">
              <a:buFont typeface="Wingdings" panose="05000000000000000000" pitchFamily="2" charset="2"/>
              <a:buChar char="§"/>
            </a:pPr>
            <a:r>
              <a:rPr lang="es-EC" sz="2800" b="1" dirty="0">
                <a:solidFill>
                  <a:srgbClr val="000000"/>
                </a:solidFill>
                <a:effectLst/>
                <a:latin typeface="Times New Roman" panose="02020603050405020304" pitchFamily="18" charset="0"/>
                <a:ea typeface="Times New Roman" panose="02020603050405020304" pitchFamily="18" charset="0"/>
              </a:rPr>
              <a:t>Delegaciones:</a:t>
            </a:r>
            <a:endParaRPr lang="en-US" sz="2800" dirty="0"/>
          </a:p>
        </p:txBody>
      </p:sp>
      <p:sp>
        <p:nvSpPr>
          <p:cNvPr id="7" name="CuadroTexto 6">
            <a:extLst>
              <a:ext uri="{FF2B5EF4-FFF2-40B4-BE49-F238E27FC236}">
                <a16:creationId xmlns:a16="http://schemas.microsoft.com/office/drawing/2014/main" id="{F2565D00-AD6E-15D9-673A-E7CC4D195DFC}"/>
              </a:ext>
            </a:extLst>
          </p:cNvPr>
          <p:cNvSpPr txBox="1"/>
          <p:nvPr/>
        </p:nvSpPr>
        <p:spPr>
          <a:xfrm>
            <a:off x="5216189" y="267225"/>
            <a:ext cx="5162722" cy="769441"/>
          </a:xfrm>
          <a:prstGeom prst="rect">
            <a:avLst/>
          </a:prstGeom>
          <a:noFill/>
        </p:spPr>
        <p:txBody>
          <a:bodyPr wrap="square">
            <a:spAutoFit/>
          </a:bodyPr>
          <a:lstStyle/>
          <a:p>
            <a:pPr algn="just"/>
            <a:r>
              <a:rPr lang="es-EC" sz="2200" dirty="0">
                <a:solidFill>
                  <a:srgbClr val="000000"/>
                </a:solidFill>
                <a:effectLst/>
                <a:latin typeface="Times New Roman" panose="02020603050405020304" pitchFamily="18" charset="0"/>
                <a:ea typeface="Times New Roman" panose="02020603050405020304" pitchFamily="18" charset="0"/>
              </a:rPr>
              <a:t>En el año 2024 me encomendaron las siguientes delegaciones:</a:t>
            </a:r>
            <a:endParaRPr lang="en-US" sz="2200" dirty="0"/>
          </a:p>
        </p:txBody>
      </p:sp>
      <p:pic>
        <p:nvPicPr>
          <p:cNvPr id="14" name="Imagen 13">
            <a:extLst>
              <a:ext uri="{FF2B5EF4-FFF2-40B4-BE49-F238E27FC236}">
                <a16:creationId xmlns:a16="http://schemas.microsoft.com/office/drawing/2014/main" id="{D227DA12-17D6-820B-A951-E21FF4E60E00}"/>
              </a:ext>
            </a:extLst>
          </p:cNvPr>
          <p:cNvPicPr>
            <a:picLocks noChangeAspect="1"/>
          </p:cNvPicPr>
          <p:nvPr/>
        </p:nvPicPr>
        <p:blipFill rotWithShape="1">
          <a:blip r:embed="rId2"/>
          <a:srcRect r="9190" b="15801"/>
          <a:stretch/>
        </p:blipFill>
        <p:spPr>
          <a:xfrm>
            <a:off x="3667028" y="1366155"/>
            <a:ext cx="6334812" cy="1131948"/>
          </a:xfrm>
          <a:prstGeom prst="rect">
            <a:avLst/>
          </a:prstGeom>
          <a:ln>
            <a:solidFill>
              <a:schemeClr val="tx1">
                <a:lumMod val="95000"/>
                <a:lumOff val="5000"/>
              </a:schemeClr>
            </a:solidFill>
          </a:ln>
        </p:spPr>
      </p:pic>
      <p:pic>
        <p:nvPicPr>
          <p:cNvPr id="21" name="Imagen 20">
            <a:extLst>
              <a:ext uri="{FF2B5EF4-FFF2-40B4-BE49-F238E27FC236}">
                <a16:creationId xmlns:a16="http://schemas.microsoft.com/office/drawing/2014/main" id="{C5D4AB2B-874B-E02B-0A9E-52865179B4B2}"/>
              </a:ext>
            </a:extLst>
          </p:cNvPr>
          <p:cNvPicPr>
            <a:picLocks noChangeAspect="1"/>
          </p:cNvPicPr>
          <p:nvPr/>
        </p:nvPicPr>
        <p:blipFill rotWithShape="1">
          <a:blip r:embed="rId3"/>
          <a:srcRect r="5953" b="17388"/>
          <a:stretch/>
        </p:blipFill>
        <p:spPr>
          <a:xfrm>
            <a:off x="3667028" y="2794671"/>
            <a:ext cx="6394245" cy="966623"/>
          </a:xfrm>
          <a:prstGeom prst="rect">
            <a:avLst/>
          </a:prstGeom>
          <a:ln>
            <a:solidFill>
              <a:schemeClr val="tx1">
                <a:lumMod val="95000"/>
                <a:lumOff val="5000"/>
              </a:schemeClr>
            </a:solidFill>
          </a:ln>
        </p:spPr>
      </p:pic>
      <p:grpSp>
        <p:nvGrpSpPr>
          <p:cNvPr id="22" name="Grupo 21">
            <a:extLst>
              <a:ext uri="{FF2B5EF4-FFF2-40B4-BE49-F238E27FC236}">
                <a16:creationId xmlns:a16="http://schemas.microsoft.com/office/drawing/2014/main" id="{F5D6CA1C-2FB0-6888-82E2-F3F774097A2E}"/>
              </a:ext>
            </a:extLst>
          </p:cNvPr>
          <p:cNvGrpSpPr/>
          <p:nvPr/>
        </p:nvGrpSpPr>
        <p:grpSpPr>
          <a:xfrm>
            <a:off x="2605646" y="4057862"/>
            <a:ext cx="8793563" cy="2580812"/>
            <a:chOff x="0" y="0"/>
            <a:chExt cx="5227320" cy="1534160"/>
          </a:xfrm>
        </p:grpSpPr>
        <p:pic>
          <p:nvPicPr>
            <p:cNvPr id="23" name="Imagen 22">
              <a:extLst>
                <a:ext uri="{FF2B5EF4-FFF2-40B4-BE49-F238E27FC236}">
                  <a16:creationId xmlns:a16="http://schemas.microsoft.com/office/drawing/2014/main" id="{E5D65229-F1D0-D96A-AAC6-8851D7A0AD0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7620"/>
              <a:ext cx="2034540" cy="1525905"/>
            </a:xfrm>
            <a:prstGeom prst="rect">
              <a:avLst/>
            </a:prstGeom>
            <a:noFill/>
            <a:ln>
              <a:solidFill>
                <a:schemeClr val="tx1">
                  <a:lumMod val="95000"/>
                  <a:lumOff val="5000"/>
                </a:schemeClr>
              </a:solidFill>
            </a:ln>
          </p:spPr>
        </p:pic>
        <p:pic>
          <p:nvPicPr>
            <p:cNvPr id="24" name="Imagen 23">
              <a:extLst>
                <a:ext uri="{FF2B5EF4-FFF2-40B4-BE49-F238E27FC236}">
                  <a16:creationId xmlns:a16="http://schemas.microsoft.com/office/drawing/2014/main" id="{FA6A995C-A097-2AAB-EA07-AB8C5BC877AA}"/>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034540" y="7620"/>
              <a:ext cx="2035810" cy="1526540"/>
            </a:xfrm>
            <a:prstGeom prst="rect">
              <a:avLst/>
            </a:prstGeom>
            <a:noFill/>
            <a:ln>
              <a:solidFill>
                <a:schemeClr val="tx1">
                  <a:lumMod val="95000"/>
                  <a:lumOff val="5000"/>
                </a:schemeClr>
              </a:solidFill>
            </a:ln>
          </p:spPr>
        </p:pic>
        <p:pic>
          <p:nvPicPr>
            <p:cNvPr id="25" name="Imagen 24">
              <a:extLst>
                <a:ext uri="{FF2B5EF4-FFF2-40B4-BE49-F238E27FC236}">
                  <a16:creationId xmlns:a16="http://schemas.microsoft.com/office/drawing/2014/main" id="{375D0203-413A-F3D6-05B3-1D02F7B23365}"/>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4076700" y="0"/>
              <a:ext cx="1150620" cy="1534160"/>
            </a:xfrm>
            <a:prstGeom prst="rect">
              <a:avLst/>
            </a:prstGeom>
            <a:noFill/>
            <a:ln>
              <a:solidFill>
                <a:schemeClr val="tx1">
                  <a:lumMod val="95000"/>
                  <a:lumOff val="5000"/>
                </a:schemeClr>
              </a:solidFill>
            </a:ln>
          </p:spPr>
        </p:pic>
      </p:grpSp>
    </p:spTree>
    <p:extLst>
      <p:ext uri="{BB962C8B-B14F-4D97-AF65-F5344CB8AC3E}">
        <p14:creationId xmlns:p14="http://schemas.microsoft.com/office/powerpoint/2010/main" val="3154184053"/>
      </p:ext>
    </p:extLst>
  </p:cSld>
  <p:clrMapOvr>
    <a:masterClrMapping/>
  </p:clrMapOvr>
  <mc:AlternateContent xmlns:mc="http://schemas.openxmlformats.org/markup-compatibility/2006" xmlns:p14="http://schemas.microsoft.com/office/powerpoint/2010/main">
    <mc:Choice Requires="p14">
      <p:transition spd="slow" p14:dur="2000">
        <p14:ferris dir="r"/>
      </p:transition>
    </mc:Choice>
    <mc:Fallback xmlns="">
      <p:transition spd="slow">
        <p:fade/>
      </p:transition>
    </mc:Fallback>
  </mc:AlternateContent>
</p:sld>
</file>

<file path=ppt/theme/theme1.xml><?xml version="1.0" encoding="utf-8"?>
<a:theme xmlns:a="http://schemas.openxmlformats.org/drawingml/2006/main" name="Espiral">
  <a:themeElements>
    <a:clrScheme name="Azul">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Ion Boardroom</Template>
  <TotalTime>1703</TotalTime>
  <Words>1591</Words>
  <Application>Microsoft Office PowerPoint</Application>
  <PresentationFormat>Panorámica</PresentationFormat>
  <Paragraphs>103</Paragraphs>
  <Slides>26</Slides>
  <Notes>0</Notes>
  <HiddenSlides>0</HiddenSlides>
  <MMClips>0</MMClips>
  <ScaleCrop>false</ScaleCrop>
  <HeadingPairs>
    <vt:vector size="6" baseType="variant">
      <vt:variant>
        <vt:lpstr>Fuentes usadas</vt:lpstr>
      </vt:variant>
      <vt:variant>
        <vt:i4>12</vt:i4>
      </vt:variant>
      <vt:variant>
        <vt:lpstr>Tema</vt:lpstr>
      </vt:variant>
      <vt:variant>
        <vt:i4>1</vt:i4>
      </vt:variant>
      <vt:variant>
        <vt:lpstr>Títulos de diapositiva</vt:lpstr>
      </vt:variant>
      <vt:variant>
        <vt:i4>26</vt:i4>
      </vt:variant>
    </vt:vector>
  </HeadingPairs>
  <TitlesOfParts>
    <vt:vector size="39" baseType="lpstr">
      <vt:lpstr>Arial</vt:lpstr>
      <vt:lpstr>Bell MT</vt:lpstr>
      <vt:lpstr>Bodoni MT Black</vt:lpstr>
      <vt:lpstr>Broadway</vt:lpstr>
      <vt:lpstr>Calibri</vt:lpstr>
      <vt:lpstr>Century Gothic</vt:lpstr>
      <vt:lpstr>Imprint MT Shadow</vt:lpstr>
      <vt:lpstr>Swis721 Blk BT</vt:lpstr>
      <vt:lpstr>Symbol</vt:lpstr>
      <vt:lpstr>Times New Roman</vt:lpstr>
      <vt:lpstr>Wingdings</vt:lpstr>
      <vt:lpstr>Wingdings 3</vt:lpstr>
      <vt:lpstr>Espiral</vt:lpstr>
      <vt:lpstr>CUENTAS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RENDICIÓN DE CUENTAS 2023</dc:title>
  <dc:creator>Marianela Calva Salas</dc:creator>
  <cp:lastModifiedBy>Marianela Calva Salas</cp:lastModifiedBy>
  <cp:revision>166</cp:revision>
  <dcterms:created xsi:type="dcterms:W3CDTF">2024-05-13T16:37:48Z</dcterms:created>
  <dcterms:modified xsi:type="dcterms:W3CDTF">2025-08-14T22:16:52Z</dcterms:modified>
</cp:coreProperties>
</file>